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686" r:id="rId2"/>
    <p:sldMasterId id="2147483698" r:id="rId3"/>
  </p:sldMasterIdLst>
  <p:notesMasterIdLst>
    <p:notesMasterId r:id="rId27"/>
  </p:notesMasterIdLst>
  <p:handoutMasterIdLst>
    <p:handoutMasterId r:id="rId28"/>
  </p:handoutMasterIdLst>
  <p:sldIdLst>
    <p:sldId id="322" r:id="rId4"/>
    <p:sldId id="274" r:id="rId5"/>
    <p:sldId id="316" r:id="rId6"/>
    <p:sldId id="317" r:id="rId7"/>
    <p:sldId id="272" r:id="rId8"/>
    <p:sldId id="318" r:id="rId9"/>
    <p:sldId id="319" r:id="rId10"/>
    <p:sldId id="320" r:id="rId11"/>
    <p:sldId id="321" r:id="rId12"/>
    <p:sldId id="295" r:id="rId13"/>
    <p:sldId id="315" r:id="rId14"/>
    <p:sldId id="283" r:id="rId15"/>
    <p:sldId id="296" r:id="rId16"/>
    <p:sldId id="300" r:id="rId17"/>
    <p:sldId id="323" r:id="rId18"/>
    <p:sldId id="301" r:id="rId19"/>
    <p:sldId id="302" r:id="rId20"/>
    <p:sldId id="271" r:id="rId21"/>
    <p:sldId id="325" r:id="rId22"/>
    <p:sldId id="326" r:id="rId23"/>
    <p:sldId id="327" r:id="rId24"/>
    <p:sldId id="311" r:id="rId25"/>
    <p:sldId id="328" r:id="rId26"/>
  </p:sldIdLst>
  <p:sldSz cx="12192000" cy="6858000"/>
  <p:notesSz cx="9144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EE95"/>
    <a:srgbClr val="1E62DC"/>
    <a:srgbClr val="9AED95"/>
    <a:srgbClr val="99FF99"/>
    <a:srgbClr val="1C63DE"/>
    <a:srgbClr val="FFFF86"/>
    <a:srgbClr val="FFD3CA"/>
    <a:srgbClr val="CDEAFC"/>
    <a:srgbClr val="FFFFB7"/>
    <a:srgbClr val="FE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C083E6E3-FA7D-4D7B-A595-EF9225AFEA82}" styleName="Style léger 1 - Accentuation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Style>
        <a:tcBdr/>
        <a:fill>
          <a:solidFill>
            <a:schemeClr val="accent3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3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3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5282" autoAdjust="0"/>
  </p:normalViewPr>
  <p:slideViewPr>
    <p:cSldViewPr snapToGrid="0">
      <p:cViewPr varScale="1">
        <p:scale>
          <a:sx n="100" d="100"/>
          <a:sy n="100" d="100"/>
        </p:scale>
        <p:origin x="96" y="31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297" d="100"/>
          <a:sy n="297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FAE1345-F057-E3B1-8F96-D75383510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CA94A3-517D-2A42-DCE4-96D832B307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4" y="0"/>
            <a:ext cx="3962400" cy="344488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r">
              <a:defRPr sz="1200"/>
            </a:lvl1pPr>
          </a:lstStyle>
          <a:p>
            <a:fld id="{BA296D19-71E9-9747-91E2-92FF3669FC09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016E1F-888E-B7EB-05B7-7CF7EB0D24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4"/>
            <a:ext cx="3962400" cy="344487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51C53E-864C-D798-BCF6-F98419DB29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4" y="6513514"/>
            <a:ext cx="3962400" cy="344487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r">
              <a:defRPr sz="1200"/>
            </a:lvl1pPr>
          </a:lstStyle>
          <a:p>
            <a:fld id="{6D5FFC94-9B3A-1846-98B5-CEC821720A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209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4" y="0"/>
            <a:ext cx="3962400" cy="344488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r">
              <a:defRPr sz="1200"/>
            </a:lvl1pPr>
          </a:lstStyle>
          <a:p>
            <a:fld id="{C34572BD-D5B8-0142-BFA4-363B6DB62465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9" rIns="91436" bIns="45719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36" tIns="45719" rIns="91436" bIns="45719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4"/>
            <a:ext cx="3962400" cy="344487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4" y="6513514"/>
            <a:ext cx="3962400" cy="344487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r">
              <a:defRPr sz="1200"/>
            </a:lvl1pPr>
          </a:lstStyle>
          <a:p>
            <a:fld id="{BFCE418E-6298-5C45-B009-B047CB12C2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0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1a_Titre sans imag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5D2973F-733C-4BFB-39A6-36A2EE7A22CF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8C40940-E9CC-43B6-B85C-C15989AF7F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-1" y="0"/>
            <a:ext cx="7315201" cy="1655014"/>
          </a:xfrm>
          <a:solidFill>
            <a:schemeClr val="tx2"/>
          </a:solidFill>
        </p:spPr>
        <p:txBody>
          <a:bodyPr wrap="square" lIns="360000" tIns="216000" rIns="360000" bIns="216000">
            <a:spAutoFit/>
          </a:bodyPr>
          <a:lstStyle>
            <a:lvl1pPr>
              <a:defRPr>
                <a:solidFill>
                  <a:schemeClr val="bg1"/>
                </a:solidFill>
                <a:latin typeface="AMU Monument Grotesk Medium" panose="020B060404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endParaRPr lang="fr-FR" dirty="0"/>
          </a:p>
        </p:txBody>
      </p:sp>
      <p:sp>
        <p:nvSpPr>
          <p:cNvPr id="22" name="Sous-titre 3">
            <a:extLst>
              <a:ext uri="{FF2B5EF4-FFF2-40B4-BE49-F238E27FC236}">
                <a16:creationId xmlns:a16="http://schemas.microsoft.com/office/drawing/2014/main" id="{71B8E6C6-FF46-46E3-AD01-C83005EE02C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0" y="1655014"/>
            <a:ext cx="4805570" cy="1030058"/>
          </a:xfrm>
          <a:solidFill>
            <a:schemeClr val="tx2"/>
          </a:solidFill>
        </p:spPr>
        <p:txBody>
          <a:bodyPr wrap="square" lIns="360000" tIns="0" rIns="360000" bIns="216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719F20-24A0-4FAA-A0D5-36D496372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96703" y="4995775"/>
            <a:ext cx="3895297" cy="1862225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F157A0-CC7E-428F-9E0A-3AD4C6FDE8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6558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c_Deux contenus (vierg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720000" y="2160000"/>
            <a:ext cx="5220000" cy="4000957"/>
          </a:xfrm>
        </p:spPr>
        <p:txBody>
          <a:bodyPr/>
          <a:lstStyle>
            <a:lvl1pPr>
              <a:defRPr>
                <a:latin typeface="AMU Monument Grotesk" panose="020B0504040202060203" pitchFamily="34" charset="0"/>
              </a:defRPr>
            </a:lvl1pPr>
            <a:lvl2pPr>
              <a:defRPr>
                <a:latin typeface="AMU Monument Grotesk" panose="020B0504040202060203" pitchFamily="34" charset="0"/>
              </a:defRPr>
            </a:lvl2pPr>
            <a:lvl3pPr>
              <a:defRPr>
                <a:latin typeface="AMU Monument Grotesk" panose="020B0504040202060203" pitchFamily="34" charset="0"/>
              </a:defRPr>
            </a:lvl3pPr>
            <a:lvl4pPr>
              <a:defRPr>
                <a:latin typeface="AMU Monument Grotesk" panose="020B0504040202060203" pitchFamily="34" charset="0"/>
              </a:defRPr>
            </a:lvl4pPr>
            <a:lvl5pPr>
              <a:defRPr>
                <a:latin typeface="AMU Monument Grotesk" panose="020B0504040202060203" pitchFamily="34" charset="0"/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331920" y="2160000"/>
            <a:ext cx="5220000" cy="4000957"/>
          </a:xfrm>
        </p:spPr>
        <p:txBody>
          <a:bodyPr/>
          <a:lstStyle>
            <a:lvl1pPr>
              <a:defRPr>
                <a:latin typeface="AMU Monument Grotesk" panose="020B0504040202060203" pitchFamily="34" charset="0"/>
              </a:defRPr>
            </a:lvl1pPr>
            <a:lvl2pPr>
              <a:defRPr>
                <a:latin typeface="AMU Monument Grotesk" panose="020B0504040202060203" pitchFamily="34" charset="0"/>
              </a:defRPr>
            </a:lvl2pPr>
            <a:lvl3pPr>
              <a:defRPr>
                <a:latin typeface="AMU Monument Grotesk" panose="020B0504040202060203" pitchFamily="34" charset="0"/>
              </a:defRPr>
            </a:lvl3pPr>
            <a:lvl4pPr>
              <a:defRPr>
                <a:latin typeface="AMU Monument Grotesk" panose="020B0504040202060203" pitchFamily="34" charset="0"/>
              </a:defRPr>
            </a:lvl4pPr>
            <a:lvl5pPr>
              <a:defRPr>
                <a:latin typeface="AMU Monument Grotesk" panose="020B0504040202060203" pitchFamily="34" charset="0"/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  <a:endParaRPr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B718521-DA02-98D9-9CC2-AC98D278A7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20000" y="900000"/>
            <a:ext cx="10831920" cy="7030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C8A5D3A-12C8-45A8-8A59-C3D3C988DC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a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20000" y="1800000"/>
            <a:ext cx="51840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AMU Monument Grotesk" panose="020B050404020206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8E73A74D-D799-46A1-8FEC-AE0E7B9DF4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 bwMode="auto">
          <a:xfrm>
            <a:off x="720000" y="2880000"/>
            <a:ext cx="5183717" cy="3420000"/>
          </a:xfrm>
        </p:spPr>
        <p:txBody>
          <a:bodyPr/>
          <a:lstStyle>
            <a:lvl1pPr>
              <a:defRPr>
                <a:latin typeface="AMU Monument Grotesk" panose="020B0504040202060203" pitchFamily="34" charset="0"/>
              </a:defRPr>
            </a:lvl1pPr>
            <a:lvl2pPr>
              <a:defRPr>
                <a:latin typeface="AMU Monument Grotesk" panose="020B0504040202060203" pitchFamily="34" charset="0"/>
              </a:defRPr>
            </a:lvl2pPr>
            <a:lvl3pPr>
              <a:defRPr>
                <a:latin typeface="AMU Monument Grotesk" panose="020B0504040202060203" pitchFamily="34" charset="0"/>
              </a:defRPr>
            </a:lvl3pPr>
            <a:lvl4pPr>
              <a:defRPr>
                <a:latin typeface="AMU Monument Grotesk" panose="020B0504040202060203" pitchFamily="34" charset="0"/>
              </a:defRPr>
            </a:lvl4pPr>
            <a:lvl5pPr>
              <a:defRPr>
                <a:latin typeface="AMU Monument Grotesk" panose="020B0504040202060203" pitchFamily="34" charset="0"/>
              </a:defRPr>
            </a:lvl5pPr>
          </a:lstStyle>
          <a:p>
            <a:pPr lvl="0">
              <a:defRPr/>
            </a:pPr>
            <a:r>
              <a:rPr lang="fr-FR" dirty="0"/>
              <a:t>Cliquez pour modifier les styles du texte du masque</a:t>
            </a:r>
          </a:p>
          <a:p>
            <a:pPr lvl="1">
              <a:defRPr/>
            </a:pPr>
            <a:r>
              <a:rPr lang="fr-FR" dirty="0"/>
              <a:t>Deuxième niveau</a:t>
            </a:r>
          </a:p>
          <a:p>
            <a:pPr lvl="2">
              <a:defRPr/>
            </a:pPr>
            <a:r>
              <a:rPr lang="fr-FR" dirty="0"/>
              <a:t>Troisième niveau</a:t>
            </a:r>
          </a:p>
          <a:p>
            <a:pPr lvl="3">
              <a:defRPr/>
            </a:pPr>
            <a:r>
              <a:rPr lang="fr-FR" dirty="0"/>
              <a:t>Quatrième niveau</a:t>
            </a:r>
          </a:p>
          <a:p>
            <a:pPr lvl="4">
              <a:defRPr/>
            </a:pPr>
            <a:r>
              <a:rPr lang="fr-FR" dirty="0"/>
              <a:t>Cinquième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3B9C290-3ABD-EE4A-0CE0-2E40FDDF0B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20000" y="900000"/>
            <a:ext cx="10800000" cy="7030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A25E0482-57EB-F845-747D-58CE0590F88A}"/>
              </a:ext>
            </a:extLst>
          </p:cNvPr>
          <p:cNvSpPr>
            <a:spLocks noGrp="1"/>
          </p:cNvSpPr>
          <p:nvPr>
            <p:ph type="body" idx="14"/>
          </p:nvPr>
        </p:nvSpPr>
        <p:spPr bwMode="auto">
          <a:xfrm>
            <a:off x="6336000" y="1800000"/>
            <a:ext cx="518400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AMU Monument Grotesk" panose="020B050404020206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5E9BD123-FF67-0DBF-C647-B15C76C2E85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auto">
          <a:xfrm>
            <a:off x="6336000" y="2880000"/>
            <a:ext cx="5183717" cy="3420000"/>
          </a:xfrm>
        </p:spPr>
        <p:txBody>
          <a:bodyPr/>
          <a:lstStyle>
            <a:lvl1pPr>
              <a:defRPr>
                <a:latin typeface="AMU Monument Grotesk" panose="020B0504040202060203" pitchFamily="34" charset="0"/>
              </a:defRPr>
            </a:lvl1pPr>
            <a:lvl2pPr>
              <a:defRPr>
                <a:latin typeface="AMU Monument Grotesk" panose="020B0504040202060203" pitchFamily="34" charset="0"/>
              </a:defRPr>
            </a:lvl2pPr>
            <a:lvl3pPr>
              <a:defRPr>
                <a:latin typeface="AMU Monument Grotesk" panose="020B0504040202060203" pitchFamily="34" charset="0"/>
              </a:defRPr>
            </a:lvl3pPr>
            <a:lvl4pPr>
              <a:defRPr>
                <a:latin typeface="AMU Monument Grotesk" panose="020B0504040202060203" pitchFamily="34" charset="0"/>
              </a:defRPr>
            </a:lvl4pPr>
            <a:lvl5pPr>
              <a:defRPr>
                <a:latin typeface="AMU Monument Grotesk" panose="020B0504040202060203" pitchFamily="34" charset="0"/>
              </a:defRPr>
            </a:lvl5pPr>
          </a:lstStyle>
          <a:p>
            <a:pPr lvl="0">
              <a:defRPr/>
            </a:pPr>
            <a:r>
              <a:rPr lang="fr-FR" dirty="0"/>
              <a:t>Cliquez pour modifier les styles du texte du masque</a:t>
            </a:r>
          </a:p>
          <a:p>
            <a:pPr lvl="1">
              <a:defRPr/>
            </a:pPr>
            <a:r>
              <a:rPr lang="fr-FR" dirty="0"/>
              <a:t>Deuxième niveau</a:t>
            </a:r>
          </a:p>
          <a:p>
            <a:pPr lvl="2">
              <a:defRPr/>
            </a:pPr>
            <a:r>
              <a:rPr lang="fr-FR" dirty="0"/>
              <a:t>Troisième niveau</a:t>
            </a:r>
          </a:p>
          <a:p>
            <a:pPr lvl="3">
              <a:defRPr/>
            </a:pPr>
            <a:r>
              <a:rPr lang="fr-FR" dirty="0"/>
              <a:t>Quatrième niveau</a:t>
            </a:r>
          </a:p>
          <a:p>
            <a:pPr lvl="4">
              <a:defRPr/>
            </a:pPr>
            <a:r>
              <a:rPr 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A44FFD9-695B-4BF7-B4A4-6E4ACBFD83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6b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BC7D15B-8B0C-4889-9FDB-D0EEFDD6B67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19999" y="2611299"/>
            <a:ext cx="10800000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834464B-70FE-4F68-B391-9B186447832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28295" y="2125442"/>
            <a:ext cx="0" cy="3849783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1582D055-3C5C-4A86-A7C6-45DCCC8AC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720000" y="2735225"/>
            <a:ext cx="3240000" cy="3240000"/>
          </a:xfrm>
        </p:spPr>
        <p:txBody>
          <a:bodyPr anchor="t" anchorCtr="0"/>
          <a:lstStyle>
            <a:lvl1pPr marL="0" indent="0">
              <a:buNone/>
              <a:defRPr sz="1600">
                <a:latin typeface="AMU Monument Grotesk" panose="020B050404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0115FF7-7D5A-96C6-4938-B9FC6CF42F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20000" y="900000"/>
            <a:ext cx="10800000" cy="7030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D1C21FA-5F27-3E35-30F1-F06BC0FFC356}"/>
              </a:ext>
            </a:extLst>
          </p:cNvPr>
          <p:cNvSpPr>
            <a:spLocks noGrp="1"/>
          </p:cNvSpPr>
          <p:nvPr>
            <p:ph type="body" sz="half" idx="10"/>
          </p:nvPr>
        </p:nvSpPr>
        <p:spPr bwMode="auto">
          <a:xfrm>
            <a:off x="8279040" y="2735225"/>
            <a:ext cx="3240000" cy="3240000"/>
          </a:xfrm>
        </p:spPr>
        <p:txBody>
          <a:bodyPr anchor="t" anchorCtr="0"/>
          <a:lstStyle>
            <a:lvl1pPr marL="0" indent="0">
              <a:buNone/>
              <a:defRPr sz="1600">
                <a:latin typeface="AMU Monument Grotesk" panose="020B050404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93C74B48-9B2E-FCDF-9377-787E2FFF4F85}"/>
              </a:ext>
            </a:extLst>
          </p:cNvPr>
          <p:cNvSpPr>
            <a:spLocks noGrp="1"/>
          </p:cNvSpPr>
          <p:nvPr>
            <p:ph type="body" sz="half" idx="11"/>
          </p:nvPr>
        </p:nvSpPr>
        <p:spPr bwMode="auto">
          <a:xfrm>
            <a:off x="4499517" y="2735225"/>
            <a:ext cx="3240000" cy="3240000"/>
          </a:xfrm>
        </p:spPr>
        <p:txBody>
          <a:bodyPr anchor="t" anchorCtr="0"/>
          <a:lstStyle>
            <a:lvl1pPr marL="0" indent="0">
              <a:buNone/>
              <a:defRPr sz="1600">
                <a:latin typeface="AMU Monument Grotesk" panose="020B050404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834FC4B-138E-8029-6C01-0015DBE4D25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012169" y="2125442"/>
            <a:ext cx="0" cy="3849783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D48C1A-9653-4461-A314-9E052F30E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100784"/>
            <a:ext cx="3248708" cy="4159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A863ED5-9DE2-4B81-A4A8-0E69D30D5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auto">
          <a:xfrm>
            <a:off x="4496591" y="2121512"/>
            <a:ext cx="3248707" cy="4159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E875491D-E96B-44E5-94C4-C35946B3F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8205753" y="2158443"/>
            <a:ext cx="3313288" cy="4159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E0D7BA-1395-490F-A96B-EE7FD43C82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890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7a_Imag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6300000" y="900000"/>
            <a:ext cx="5247816" cy="703098"/>
          </a:xfrm>
        </p:spPr>
        <p:txBody>
          <a:bodyPr anchor="t" anchorCtr="0">
            <a:normAutofit/>
          </a:bodyPr>
          <a:lstStyle>
            <a:lvl1pPr>
              <a:defRPr sz="3600"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34C2FE-245D-0C69-0B17-9EA5D3639336}"/>
              </a:ext>
            </a:extLst>
          </p:cNvPr>
          <p:cNvSpPr/>
          <p:nvPr userDrawn="1"/>
        </p:nvSpPr>
        <p:spPr bwMode="auto">
          <a:xfrm>
            <a:off x="10706985" y="5939999"/>
            <a:ext cx="1485015" cy="91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53B3B-8394-C320-4231-C6E7B6C26DE5}"/>
              </a:ext>
            </a:extLst>
          </p:cNvPr>
          <p:cNvSpPr/>
          <p:nvPr userDrawn="1"/>
        </p:nvSpPr>
        <p:spPr bwMode="auto">
          <a:xfrm>
            <a:off x="0" y="5904412"/>
            <a:ext cx="3083441" cy="9535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C4FBA-CAB9-C28F-D4D7-34B2BD48BB50}"/>
              </a:ext>
            </a:extLst>
          </p:cNvPr>
          <p:cNvSpPr/>
          <p:nvPr userDrawn="1"/>
        </p:nvSpPr>
        <p:spPr bwMode="auto">
          <a:xfrm>
            <a:off x="0" y="5518298"/>
            <a:ext cx="720000" cy="1339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DE87CCF2-0F20-260E-1A84-560A6B0421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000" y="899999"/>
            <a:ext cx="3960000" cy="5040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72AA20F-00AB-F3A8-6313-A01275F6F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0000" y="2549693"/>
            <a:ext cx="5247322" cy="31734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900" b="0" i="0">
                <a:latin typeface="AMU Monument Grotesk" panose="020B0504040202060203" pitchFamily="34" charset="0"/>
              </a:defRPr>
            </a:lvl1pPr>
          </a:lstStyle>
          <a:p>
            <a:pPr lvl="0"/>
            <a:r>
              <a:rPr lang="fr-FR" dirty="0"/>
              <a:t>Cliquez ici pour modifier le texte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39E512-8548-4004-B26C-215BC4856F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1260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7b_Imag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15">
            <a:extLst>
              <a:ext uri="{FF2B5EF4-FFF2-40B4-BE49-F238E27FC236}">
                <a16:creationId xmlns:a16="http://schemas.microsoft.com/office/drawing/2014/main" id="{DE87CCF2-0F20-260E-1A84-560A6B0421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0000" y="718457"/>
            <a:ext cx="4320000" cy="468154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58CC9E-CFDE-4FC5-9756-10CCCC10D184}"/>
              </a:ext>
            </a:extLst>
          </p:cNvPr>
          <p:cNvSpPr/>
          <p:nvPr userDrawn="1"/>
        </p:nvSpPr>
        <p:spPr bwMode="auto">
          <a:xfrm>
            <a:off x="6300000" y="5400001"/>
            <a:ext cx="5892000" cy="14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6CD0B-1A89-432D-A5E1-AD00B926C7AA}"/>
              </a:ext>
            </a:extLst>
          </p:cNvPr>
          <p:cNvSpPr/>
          <p:nvPr userDrawn="1"/>
        </p:nvSpPr>
        <p:spPr bwMode="auto">
          <a:xfrm>
            <a:off x="10620000" y="718457"/>
            <a:ext cx="1572000" cy="46917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0E76332-B2FD-206C-2CAA-AD24B7EC372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96000" y="720000"/>
            <a:ext cx="10800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757BFBAD-0EA9-DEEC-EB76-6D2E4949B3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20000" y="900000"/>
            <a:ext cx="5040000" cy="703098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6C36CD51-BCA4-5AD4-C85C-4B9ECCDDBB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720000" y="1800000"/>
            <a:ext cx="5040000" cy="368515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</a:lstStyle>
          <a:p>
            <a:pPr lvl="0"/>
            <a:r>
              <a:rPr lang="fr-FR" dirty="0"/>
              <a:t>Cliquez ici pour modifier le texte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4354A91-DB89-4D4D-BF13-DBDE56ED3C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96000" y="649287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846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Disposition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9ADD4E9-CE15-4076-AEA0-12908C3BA2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94883" y="946759"/>
            <a:ext cx="10515600" cy="837636"/>
          </a:xfrm>
        </p:spPr>
        <p:txBody>
          <a:bodyPr anchor="t" anchorCtr="0">
            <a:normAutofit/>
          </a:bodyPr>
          <a:lstStyle>
            <a:lvl1pPr>
              <a:defRPr sz="3600"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DAA955B-DF91-4253-910F-61C8435D77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098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9_Slide de 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77F73-F734-4FB9-8F0D-42475FDBABB9}"/>
              </a:ext>
            </a:extLst>
          </p:cNvPr>
          <p:cNvSpPr/>
          <p:nvPr userDrawn="1"/>
        </p:nvSpPr>
        <p:spPr>
          <a:xfrm>
            <a:off x="-1" y="-26853"/>
            <a:ext cx="5006715" cy="18467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C7F8144-5C85-49C8-9D7A-6246B948E7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64029" y="3010182"/>
            <a:ext cx="10515600" cy="837636"/>
          </a:xfrm>
        </p:spPr>
        <p:txBody>
          <a:bodyPr>
            <a:normAutofit/>
          </a:bodyPr>
          <a:lstStyle>
            <a:lvl1pPr algn="ctr">
              <a:defRPr sz="3600"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AF9D1718-9723-97D3-C7C1-83A8EC0EB0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8296703" y="4995775"/>
            <a:ext cx="3895297" cy="186222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C5035A-53E7-4456-A183-E9D038FA99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89F16-0672-42BB-9DE4-998F3721EC90}"/>
              </a:ext>
            </a:extLst>
          </p:cNvPr>
          <p:cNvSpPr/>
          <p:nvPr userDrawn="1"/>
        </p:nvSpPr>
        <p:spPr bwMode="auto">
          <a:xfrm>
            <a:off x="-1" y="15496"/>
            <a:ext cx="2293496" cy="21730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E95D403-D01D-456F-9797-CD4CEBE7A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831" y="196800"/>
            <a:ext cx="4497049" cy="1399421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ABFFD-A8BE-50EF-9F96-AD71DF2C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487A77-D17A-9C28-30E7-DD1D1ED4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BADE96-CA31-466F-A90C-90CDD1E2D3FA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C0AA79-3579-7A90-425E-470A56F3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80C605-5484-FA92-CD8C-E949799D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7FFDC02-DA10-49DB-8429-DCB2F7C554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E09E4-F205-4037-B41E-14303E02A0A9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E9C79-BC69-40BD-B6FB-69FFB94C03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643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2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1b_Titre avec imag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5D2973F-733C-4BFB-39A6-36A2EE7A22C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AB747D1-F2DF-4780-8AB5-B5DE047EBB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1"/>
            <a:ext cx="8296703" cy="6858001"/>
          </a:xfrm>
          <a:solidFill>
            <a:schemeClr val="bg1"/>
          </a:solidFill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6915C0-A346-ED72-1B0D-E3E4F1B5DB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8298846" y="4996800"/>
            <a:ext cx="3893154" cy="18612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71E6C9A-722B-B483-5F4A-31E0010847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-1" y="0"/>
            <a:ext cx="7315201" cy="1655014"/>
          </a:xfrm>
          <a:solidFill>
            <a:schemeClr val="tx2"/>
          </a:solidFill>
        </p:spPr>
        <p:txBody>
          <a:bodyPr wrap="square" lIns="360000" tIns="216000" rIns="360000" bIns="216000">
            <a:spAutoFit/>
          </a:bodyPr>
          <a:lstStyle>
            <a:lvl1pPr>
              <a:defRPr>
                <a:solidFill>
                  <a:schemeClr val="bg1"/>
                </a:solidFill>
                <a:latin typeface="AMU Monument Grotesk Medium" panose="020B0604040202060203" pitchFamily="34" charset="0"/>
              </a:defRPr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B5DC071E-6C2E-EBDE-9424-99E288887ED9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0" y="1655014"/>
            <a:ext cx="4805570" cy="1030058"/>
          </a:xfrm>
          <a:solidFill>
            <a:schemeClr val="tx2"/>
          </a:solidFill>
        </p:spPr>
        <p:txBody>
          <a:bodyPr wrap="square" lIns="360000" tIns="0" rIns="360000" bIns="216000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4DBAFAC-540A-4032-8173-460700648B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0" y="6492875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9183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84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08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03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79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65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03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93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87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2_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B5C57AA0-D8CF-D890-736A-CCBC84B1C6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720000" y="1027890"/>
            <a:ext cx="10800000" cy="703098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 dirty="0"/>
              <a:t>Sommaire</a:t>
            </a:r>
            <a:endParaRPr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EA650F-4B19-4264-839E-E6B281D53168}"/>
              </a:ext>
            </a:extLst>
          </p:cNvPr>
          <p:cNvSpPr/>
          <p:nvPr userDrawn="1"/>
        </p:nvSpPr>
        <p:spPr bwMode="auto">
          <a:xfrm>
            <a:off x="8138160" y="5830109"/>
            <a:ext cx="4053840" cy="10278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F5C3A6-A109-4741-9818-7B2828D1CE08}"/>
              </a:ext>
            </a:extLst>
          </p:cNvPr>
          <p:cNvSpPr/>
          <p:nvPr userDrawn="1"/>
        </p:nvSpPr>
        <p:spPr bwMode="auto">
          <a:xfrm>
            <a:off x="11055531" y="5127013"/>
            <a:ext cx="1136469" cy="17309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764F2B6B-A96B-4BA5-825A-7EFAC3CFE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192" y="2018490"/>
            <a:ext cx="9617144" cy="3854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9B3C39-5129-4406-9AEF-C4DD509AC2E6}"/>
              </a:ext>
            </a:extLst>
          </p:cNvPr>
          <p:cNvSpPr txBox="1"/>
          <p:nvPr userDrawn="1"/>
        </p:nvSpPr>
        <p:spPr>
          <a:xfrm>
            <a:off x="1270181" y="1972577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+mn-lt"/>
              </a:rPr>
              <a:t>&gt;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C7363B55-10E1-4AAC-8A5E-8882C41852E8}"/>
              </a:ext>
            </a:extLst>
          </p:cNvPr>
          <p:cNvSpPr>
            <a:spLocks noGrp="1"/>
          </p:cNvSpPr>
          <p:nvPr>
            <p:ph idx="10"/>
          </p:nvPr>
        </p:nvSpPr>
        <p:spPr bwMode="auto">
          <a:xfrm>
            <a:off x="1751192" y="2691453"/>
            <a:ext cx="9617144" cy="3854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7F990837-E004-457E-A907-F35379F24DB1}"/>
              </a:ext>
            </a:extLst>
          </p:cNvPr>
          <p:cNvSpPr>
            <a:spLocks noGrp="1"/>
          </p:cNvSpPr>
          <p:nvPr>
            <p:ph idx="11"/>
          </p:nvPr>
        </p:nvSpPr>
        <p:spPr bwMode="auto">
          <a:xfrm>
            <a:off x="1751192" y="3362700"/>
            <a:ext cx="9617144" cy="38546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AF26B4F-B929-4FED-90FB-DC0EBBE3B310}"/>
              </a:ext>
            </a:extLst>
          </p:cNvPr>
          <p:cNvSpPr txBox="1"/>
          <p:nvPr userDrawn="1"/>
        </p:nvSpPr>
        <p:spPr bwMode="auto">
          <a:xfrm>
            <a:off x="1255755" y="2612948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+mn-lt"/>
              </a:rPr>
              <a:t>&gt;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F2C0EA1-09C7-434E-BFA4-7521588CC2B9}"/>
              </a:ext>
            </a:extLst>
          </p:cNvPr>
          <p:cNvSpPr txBox="1"/>
          <p:nvPr userDrawn="1"/>
        </p:nvSpPr>
        <p:spPr bwMode="auto">
          <a:xfrm>
            <a:off x="1255755" y="3305695"/>
            <a:ext cx="354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  <a:latin typeface="+mn-lt"/>
              </a:rPr>
              <a:t>&gt;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6509306-DD73-4B5A-8DC7-68DCB9CFBB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20000" y="6509997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026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5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81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27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64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08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24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18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96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99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55BFF8-8ABF-8B8B-F4AD-399B2E9E8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AE833-F01A-084E-BEC1-65FE29046D51}" type="datetimeFigureOut">
              <a:rPr lang="fr-FR" smtClean="0"/>
              <a:t>09/01/2025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C2C19-AF6F-01DF-C168-C319AA0758CC}"/>
              </a:ext>
            </a:extLst>
          </p:cNvPr>
          <p:cNvSpPr/>
          <p:nvPr userDrawn="1"/>
        </p:nvSpPr>
        <p:spPr bwMode="auto">
          <a:xfrm>
            <a:off x="1" y="1"/>
            <a:ext cx="596792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4B1C2588-649E-B85C-4DF9-25EEE4EFC8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0568" y="698500"/>
            <a:ext cx="3846787" cy="5461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F72BE205-95DB-E19F-473A-3415ADAB6C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24081" y="876676"/>
            <a:ext cx="5221440" cy="703098"/>
          </a:xfrm>
        </p:spPr>
        <p:txBody>
          <a:bodyPr lIns="0" tIns="0" rIns="0" bIns="0">
            <a:normAutofit/>
          </a:bodyPr>
          <a:lstStyle>
            <a:lvl1pPr>
              <a:defRPr sz="3600"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B6E7680C-4A38-312B-6581-97548417CB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224081" y="2486749"/>
            <a:ext cx="5221440" cy="31734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900" b="0" i="0">
                <a:latin typeface="AMU Monument Grotesk" panose="020B0504040202060203" pitchFamily="34" charset="0"/>
              </a:defRPr>
            </a:lvl1pPr>
          </a:lstStyle>
          <a:p>
            <a:pPr lvl="0"/>
            <a:r>
              <a:rPr lang="fr-FR" dirty="0"/>
              <a:t>Cliquez ici pour modifier le texte</a:t>
            </a:r>
          </a:p>
        </p:txBody>
      </p:sp>
      <p:pic>
        <p:nvPicPr>
          <p:cNvPr id="2" name="Image 7">
            <a:extLst>
              <a:ext uri="{FF2B5EF4-FFF2-40B4-BE49-F238E27FC236}">
                <a16:creationId xmlns:a16="http://schemas.microsoft.com/office/drawing/2014/main" id="{148E6340-7F30-F0B7-E2D5-075C85C95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6224081" y="243549"/>
            <a:ext cx="91800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27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09E4-F205-4037-B41E-14303E02A0A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09/01/2025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E9C79-BC69-40BD-B6FB-69FFB94C037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8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04a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900000" y="900000"/>
            <a:ext cx="10515600" cy="703098"/>
          </a:xfrm>
        </p:spPr>
        <p:txBody>
          <a:bodyPr anchor="t" anchorCtr="0"/>
          <a:lstStyle>
            <a:lvl1pPr>
              <a:defRPr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900000" y="1908000"/>
            <a:ext cx="10534436" cy="4351338"/>
          </a:xfrm>
        </p:spPr>
        <p:txBody>
          <a:bodyPr anchor="t" anchorCtr="0"/>
          <a:lstStyle>
            <a:lvl1pPr>
              <a:defRPr>
                <a:latin typeface="AMU Monument Grotesk" panose="020B0504040202060203" pitchFamily="34" charset="0"/>
              </a:defRPr>
            </a:lvl1pPr>
            <a:lvl2pPr>
              <a:defRPr>
                <a:latin typeface="AMU Monument Grotesk" panose="020B0504040202060203" pitchFamily="34" charset="0"/>
              </a:defRPr>
            </a:lvl2pPr>
            <a:lvl3pPr>
              <a:defRPr>
                <a:latin typeface="AMU Monument Grotesk" panose="020B0504040202060203" pitchFamily="34" charset="0"/>
              </a:defRPr>
            </a:lvl3pPr>
            <a:lvl4pPr>
              <a:defRPr>
                <a:latin typeface="AMU Monument Grotesk" panose="020B0504040202060203" pitchFamily="34" charset="0"/>
              </a:defRPr>
            </a:lvl4pPr>
            <a:lvl5pPr>
              <a:defRPr>
                <a:latin typeface="AMU Monument Grotesk" panose="020B0504040202060203" pitchFamily="34" charset="0"/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53B3B-8394-C320-4231-C6E7B6C26DE5}"/>
              </a:ext>
            </a:extLst>
          </p:cNvPr>
          <p:cNvSpPr/>
          <p:nvPr userDrawn="1"/>
        </p:nvSpPr>
        <p:spPr bwMode="auto">
          <a:xfrm>
            <a:off x="8701754" y="5362949"/>
            <a:ext cx="3083441" cy="1495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2C2647-F8A5-1AF5-B4A3-53F4F77A1A5F}"/>
              </a:ext>
            </a:extLst>
          </p:cNvPr>
          <p:cNvSpPr/>
          <p:nvPr userDrawn="1"/>
        </p:nvSpPr>
        <p:spPr bwMode="auto">
          <a:xfrm>
            <a:off x="11112000" y="4337999"/>
            <a:ext cx="1080000" cy="25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077BE7-40DD-4D8B-AFF2-8677A6D0D1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115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04b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720000" y="900000"/>
            <a:ext cx="10800000" cy="7030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20000" y="1800000"/>
            <a:ext cx="108000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  <a:lvl2pPr>
              <a:defRPr>
                <a:latin typeface="AMU Monument Grotesk" panose="020B0504040202060203" pitchFamily="34" charset="0"/>
              </a:defRPr>
            </a:lvl2pPr>
            <a:lvl3pPr>
              <a:defRPr>
                <a:latin typeface="AMU Monument Grotesk" panose="020B0504040202060203" pitchFamily="34" charset="0"/>
              </a:defRPr>
            </a:lvl3pPr>
            <a:lvl4pPr>
              <a:defRPr>
                <a:latin typeface="AMU Monument Grotesk" panose="020B0504040202060203" pitchFamily="34" charset="0"/>
              </a:defRPr>
            </a:lvl4pPr>
            <a:lvl5pPr>
              <a:defRPr>
                <a:latin typeface="AMU Monument Grotesk" panose="020B0504040202060203" pitchFamily="34" charset="0"/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  <a:endParaRPr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5527630"/>
            <a:ext cx="2414495" cy="13357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06B85-C08A-4477-9CDF-58B8C69CF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4c_Titre et contenu (vierg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91467579-6346-4CA8-D85C-3781892F72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20000" y="900000"/>
            <a:ext cx="10800000" cy="7030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6F0264-2AC1-648F-587A-8E3BEF65F4A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20000" y="1800000"/>
            <a:ext cx="108000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  <a:lvl2pPr>
              <a:defRPr>
                <a:latin typeface="AMU Monument Grotesk" panose="020B0504040202060203" pitchFamily="34" charset="0"/>
              </a:defRPr>
            </a:lvl2pPr>
            <a:lvl3pPr>
              <a:defRPr>
                <a:latin typeface="AMU Monument Grotesk" panose="020B0504040202060203" pitchFamily="34" charset="0"/>
              </a:defRPr>
            </a:lvl3pPr>
            <a:lvl4pPr>
              <a:defRPr>
                <a:latin typeface="AMU Monument Grotesk" panose="020B0504040202060203" pitchFamily="34" charset="0"/>
              </a:defRPr>
            </a:lvl4pPr>
            <a:lvl5pPr>
              <a:defRPr>
                <a:latin typeface="AMU Monument Grotesk" panose="020B0504040202060203" pitchFamily="34" charset="0"/>
              </a:defRPr>
            </a:lvl5pPr>
          </a:lstStyle>
          <a:p>
            <a:pPr lvl="0">
              <a:defRPr/>
            </a:pPr>
            <a:r>
              <a:rPr lang="fr-FR"/>
              <a:t>Modifiez les styles du texte du masque</a:t>
            </a:r>
          </a:p>
          <a:p>
            <a:pPr lvl="1">
              <a:defRPr/>
            </a:pPr>
            <a:r>
              <a:rPr lang="fr-FR"/>
              <a:t>Deuxième niveau</a:t>
            </a:r>
          </a:p>
          <a:p>
            <a:pPr lvl="2">
              <a:defRPr/>
            </a:pPr>
            <a:r>
              <a:rPr lang="fr-FR"/>
              <a:t>Troisième niveau</a:t>
            </a:r>
          </a:p>
          <a:p>
            <a:pPr lvl="3">
              <a:defRPr/>
            </a:pPr>
            <a:r>
              <a:rPr lang="fr-FR"/>
              <a:t>Quatrième niveau</a:t>
            </a:r>
          </a:p>
          <a:p>
            <a:pPr lvl="4">
              <a:defRPr/>
            </a:pPr>
            <a:r>
              <a:rPr lang="fr-FR"/>
              <a:t>Cinquième niveau</a:t>
            </a:r>
            <a:endParaRPr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9490818-AFC1-40DD-B7EE-47357F53D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97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05a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9101A6-43C9-4CE0-8D21-47E7BB41520E}"/>
              </a:ext>
            </a:extLst>
          </p:cNvPr>
          <p:cNvSpPr/>
          <p:nvPr userDrawn="1"/>
        </p:nvSpPr>
        <p:spPr bwMode="auto">
          <a:xfrm>
            <a:off x="8701754" y="5362949"/>
            <a:ext cx="3490246" cy="1495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6BE84A-239A-FA60-A1FF-71BAF972FB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20000" y="900000"/>
            <a:ext cx="10800000" cy="7030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EDCCBC-D24F-40AE-B02B-99D701F07FF7}"/>
              </a:ext>
            </a:extLst>
          </p:cNvPr>
          <p:cNvSpPr/>
          <p:nvPr userDrawn="1"/>
        </p:nvSpPr>
        <p:spPr bwMode="auto">
          <a:xfrm>
            <a:off x="1" y="5362948"/>
            <a:ext cx="2263514" cy="14950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C0C7721F-8498-4C2F-AF0A-37E41F8A8A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20000" y="1896317"/>
            <a:ext cx="5141154" cy="31734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900" b="0" i="0">
                <a:latin typeface="AMU Monument Grotesk" panose="020B0504040202060203" pitchFamily="34" charset="0"/>
              </a:defRPr>
            </a:lvl1pPr>
          </a:lstStyle>
          <a:p>
            <a:pPr lvl="0"/>
            <a:r>
              <a:rPr lang="fr-FR" dirty="0"/>
              <a:t>Cliquez ici pour modifier le texte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B66F9A4B-DFA8-4176-9901-78B8C2744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096000" y="1896317"/>
            <a:ext cx="5424000" cy="31734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900" b="0" i="0">
                <a:latin typeface="AMU Monument Grotesk" panose="020B0504040202060203" pitchFamily="34" charset="0"/>
              </a:defRPr>
            </a:lvl1pPr>
          </a:lstStyle>
          <a:p>
            <a:pPr lvl="0"/>
            <a:r>
              <a:rPr lang="fr-FR" dirty="0"/>
              <a:t>Cliquez ici pour modifier le texte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D0F193-92D1-4048-91DF-D0A664335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b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F9A4183-7A07-A76A-E2F6-0AD329B6733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31164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050" b="0" i="0">
                <a:solidFill>
                  <a:schemeClr val="tx1">
                    <a:tint val="75000"/>
                  </a:schemeClr>
                </a:solidFill>
                <a:latin typeface="ABC Monument Grotesk Unlicensed" panose="020B0504040202060203" pitchFamily="34" charset="0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9AC6FA-B199-E84F-B1FB-68990996531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C2C19-AF6F-01DF-C168-C319AA0758CC}"/>
              </a:ext>
            </a:extLst>
          </p:cNvPr>
          <p:cNvSpPr/>
          <p:nvPr userDrawn="1"/>
        </p:nvSpPr>
        <p:spPr bwMode="auto">
          <a:xfrm>
            <a:off x="5747657" y="-15874"/>
            <a:ext cx="6444343" cy="68738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F72BE205-95DB-E19F-473A-3415ADAB6C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95999" y="1026571"/>
            <a:ext cx="10525192" cy="703098"/>
          </a:xfrm>
        </p:spPr>
        <p:txBody>
          <a:bodyPr anchor="t" anchorCtr="0">
            <a:normAutofit/>
          </a:bodyPr>
          <a:lstStyle>
            <a:lvl1pPr>
              <a:defRPr sz="4400">
                <a:latin typeface="AMU Monument Grotesk" panose="020B0504040202060203" pitchFamily="34" charset="0"/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B6E7680C-4A38-312B-6581-97548417CB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098391" y="2520000"/>
            <a:ext cx="5122800" cy="31734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900" b="0" i="0">
                <a:latin typeface="AMU Monument Grotesk" panose="020B0504040202060203" pitchFamily="34" charset="0"/>
              </a:defRPr>
            </a:lvl1pPr>
          </a:lstStyle>
          <a:p>
            <a:pPr lvl="0"/>
            <a:r>
              <a:rPr lang="fr-FR" dirty="0"/>
              <a:t>Cliquez ici pour modifier le texte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8A1B153-665F-450A-BB9B-3C2E9EB5432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874035" y="435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050" b="0" i="0">
                <a:solidFill>
                  <a:schemeClr val="tx1">
                    <a:tint val="75000"/>
                  </a:schemeClr>
                </a:solidFill>
                <a:latin typeface="ABC Monument Grotesk Unlicensed" panose="020B0504040202060203" pitchFamily="34" charset="0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9AC6FA-B199-E84F-B1FB-68990996531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3997AD73-B12A-4EFB-A535-E864238BA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96000" y="2520000"/>
            <a:ext cx="4901135" cy="31734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900" b="0" i="0">
                <a:latin typeface="AMU Monument Grotesk" panose="020B0504040202060203" pitchFamily="34" charset="0"/>
              </a:defRPr>
            </a:lvl1pPr>
          </a:lstStyle>
          <a:p>
            <a:pPr lvl="0"/>
            <a:r>
              <a:rPr lang="fr-FR" dirty="0"/>
              <a:t>Cliquez ici pour modifier le texte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61191DCA-496C-6892-C417-3B2F958530E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96000" y="720000"/>
            <a:ext cx="10800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1C7B36-66D6-4BC8-A5FB-4D7819E884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83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20000" y="864000"/>
            <a:ext cx="10804450" cy="132563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/>
          <a:p>
            <a:pPr>
              <a:defRPr/>
            </a:pP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20001" y="2310505"/>
            <a:ext cx="10799999" cy="404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defRPr/>
            </a:pPr>
            <a:r>
              <a:rPr lang="fr-FR" dirty="0"/>
              <a:t>Cliquez pour modifier les styles du texte du masque</a:t>
            </a:r>
            <a:endParaRPr dirty="0"/>
          </a:p>
          <a:p>
            <a:pPr lvl="1">
              <a:defRPr/>
            </a:pPr>
            <a:r>
              <a:rPr lang="fr-FR" dirty="0"/>
              <a:t>Deuxième niveau</a:t>
            </a:r>
            <a:endParaRPr dirty="0"/>
          </a:p>
          <a:p>
            <a:pPr lvl="2">
              <a:defRPr/>
            </a:pPr>
            <a:r>
              <a:rPr lang="fr-FR" dirty="0"/>
              <a:t>Troisième niveau</a:t>
            </a:r>
            <a:endParaRPr dirty="0"/>
          </a:p>
          <a:p>
            <a:pPr lvl="3">
              <a:defRPr/>
            </a:pPr>
            <a:r>
              <a:rPr lang="fr-FR" dirty="0"/>
              <a:t>Quatrième niveau</a:t>
            </a:r>
            <a:endParaRPr dirty="0"/>
          </a:p>
          <a:p>
            <a:pPr lvl="4">
              <a:defRPr/>
            </a:pPr>
            <a:r>
              <a:rPr lang="fr-FR" dirty="0"/>
              <a:t>Cinquième niveau</a:t>
            </a:r>
            <a:endParaRPr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82EB67D-A61B-92FB-55B1-4BFC264B0829}"/>
              </a:ext>
            </a:extLst>
          </p:cNvPr>
          <p:cNvCxnSpPr>
            <a:cxnSpLocks/>
          </p:cNvCxnSpPr>
          <p:nvPr/>
        </p:nvCxnSpPr>
        <p:spPr bwMode="auto">
          <a:xfrm>
            <a:off x="720000" y="720000"/>
            <a:ext cx="10800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E9F5A723-0622-4873-03E7-7DF776C0E43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 bwMode="auto">
          <a:xfrm>
            <a:off x="865882" y="180000"/>
            <a:ext cx="918001" cy="39600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DB214E2-F7C0-AB42-1D0D-681DBB1E85AE}"/>
              </a:ext>
            </a:extLst>
          </p:cNvPr>
          <p:cNvSpPr txBox="1">
            <a:spLocks/>
          </p:cNvSpPr>
          <p:nvPr/>
        </p:nvSpPr>
        <p:spPr bwMode="auto">
          <a:xfrm>
            <a:off x="8731106" y="37800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>
              <a:defRPr sz="1050" b="0" i="0">
                <a:solidFill>
                  <a:schemeClr val="tx1">
                    <a:tint val="75000"/>
                  </a:schemeClr>
                </a:solidFill>
                <a:latin typeface="ABC Monument Grotesk Unlicensed" panose="020B0504040202060203" pitchFamily="34" charset="0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9AC6FA-B199-E84F-B1FB-68990996531A}" type="slidenum">
              <a:rPr lang="fr-FR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pPr/>
              <a:t>‹N°›</a:t>
            </a:fld>
            <a:endParaRPr lang="fr-FR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05BF105-C9BD-C109-5B62-FB3E5D6AA8D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20000" y="720000"/>
            <a:ext cx="10800000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64A9837E-37AD-4ED4-89AE-2DCD4261F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2600" y="64759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91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74" r:id="rId3"/>
    <p:sldLayoutId id="2147483667" r:id="rId4"/>
    <p:sldLayoutId id="2147483673" r:id="rId5"/>
    <p:sldLayoutId id="2147483652" r:id="rId6"/>
    <p:sldLayoutId id="2147483670" r:id="rId7"/>
    <p:sldLayoutId id="2147483649" r:id="rId8"/>
    <p:sldLayoutId id="2147483679" r:id="rId9"/>
    <p:sldLayoutId id="2147483655" r:id="rId10"/>
    <p:sldLayoutId id="2147483656" r:id="rId11"/>
    <p:sldLayoutId id="2147483677" r:id="rId12"/>
    <p:sldLayoutId id="2147483666" r:id="rId13"/>
    <p:sldLayoutId id="2147483675" r:id="rId14"/>
    <p:sldLayoutId id="2147483678" r:id="rId15"/>
    <p:sldLayoutId id="2147483662" r:id="rId16"/>
    <p:sldLayoutId id="2147483684" r:id="rId17"/>
    <p:sldLayoutId id="2147483685" r:id="rId18"/>
  </p:sldLayoutIdLst>
  <p:hf hd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4400" b="0" i="0">
          <a:solidFill>
            <a:schemeClr val="tx1"/>
          </a:solidFill>
          <a:latin typeface="AMU Monument Grotesk" panose="020B0504040202060203" pitchFamily="34" charset="0"/>
          <a:ea typeface="+mj-ea"/>
          <a:cs typeface="+mj-cs"/>
        </a:defRPr>
      </a:lvl1pPr>
    </p:titleStyle>
    <p:bodyStyle>
      <a:lvl1pPr marL="228600" indent="-228600" algn="l" defTabSz="914400" eaLnBrk="1" hangingPunct="1">
        <a:lnSpc>
          <a:spcPct val="90000"/>
        </a:lnSpc>
        <a:spcBef>
          <a:spcPts val="1000"/>
        </a:spcBef>
        <a:buFont typeface="Arial"/>
        <a:buChar char="•"/>
        <a:defRPr sz="2800" b="0" i="0">
          <a:solidFill>
            <a:schemeClr val="tx1"/>
          </a:solidFill>
          <a:latin typeface="AMU Monument Grotesk" panose="020B0504040202060203" pitchFamily="34" charset="0"/>
          <a:ea typeface="+mn-ea"/>
          <a:cs typeface="+mn-cs"/>
        </a:defRPr>
      </a:lvl1pPr>
      <a:lvl2pPr marL="685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2400" b="0" i="0">
          <a:solidFill>
            <a:schemeClr val="tx1"/>
          </a:solidFill>
          <a:latin typeface="AMU Monument Grotesk" panose="020B0504040202060203" pitchFamily="34" charset="0"/>
          <a:ea typeface="+mn-ea"/>
          <a:cs typeface="+mn-cs"/>
        </a:defRPr>
      </a:lvl2pPr>
      <a:lvl3pPr marL="1143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2000" b="0" i="0">
          <a:solidFill>
            <a:schemeClr val="tx1"/>
          </a:solidFill>
          <a:latin typeface="AMU Monument Grotesk" panose="020B0504040202060203" pitchFamily="34" charset="0"/>
          <a:ea typeface="+mn-ea"/>
          <a:cs typeface="+mn-cs"/>
        </a:defRPr>
      </a:lvl3pPr>
      <a:lvl4pPr marL="1600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AMU Monument Grotesk" panose="020B0504040202060203" pitchFamily="34" charset="0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AMU Monument Grotesk" panose="020B0504040202060203" pitchFamily="34" charset="0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FEEE09E4-F205-4037-B41E-14303E02A0A9}" type="datetimeFigureOut">
              <a:rPr lang="fr-FR" kern="1200" smtClean="0">
                <a:solidFill>
                  <a:prstClr val="black">
                    <a:tint val="75000"/>
                  </a:prstClr>
                </a:solidFill>
              </a:rPr>
              <a:pPr defTabSz="914400" rtl="0"/>
              <a:t>09/01/2025</a:t>
            </a:fld>
            <a:endParaRPr lang="fr-FR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fr-FR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F49E9C79-BC69-40BD-B6FB-69FFB94C037E}" type="slidenum">
              <a:rPr lang="fr-FR" kern="1200" smtClean="0">
                <a:solidFill>
                  <a:prstClr val="black">
                    <a:tint val="75000"/>
                  </a:prstClr>
                </a:solidFill>
              </a:rPr>
              <a:pPr defTabSz="914400" rtl="0"/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FEEE09E4-F205-4037-B41E-14303E02A0A9}" type="datetimeFigureOut">
              <a:rPr lang="fr-FR" kern="1200" smtClean="0">
                <a:solidFill>
                  <a:prstClr val="black">
                    <a:tint val="75000"/>
                  </a:prstClr>
                </a:solidFill>
              </a:rPr>
              <a:pPr defTabSz="914400" rtl="0"/>
              <a:t>09/01/2025</a:t>
            </a:fld>
            <a:endParaRPr lang="fr-FR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fr-FR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F49E9C79-BC69-40BD-B6FB-69FFB94C037E}" type="slidenum">
              <a:rPr lang="fr-FR" kern="1200" smtClean="0">
                <a:solidFill>
                  <a:prstClr val="black">
                    <a:tint val="75000"/>
                  </a:prstClr>
                </a:solidFill>
              </a:rPr>
              <a:pPr defTabSz="914400" rtl="0"/>
              <a:t>‹N°›</a:t>
            </a:fld>
            <a:endParaRPr lang="fr-FR" kern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6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34ECA-4E18-AF63-51A0-A3D6E6F99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3207B-85CD-5A34-A694-DDE8B1D74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7315201" cy="2264412"/>
          </a:xfrm>
        </p:spPr>
        <p:txBody>
          <a:bodyPr/>
          <a:lstStyle/>
          <a:p>
            <a:r>
              <a:rPr lang="fr-FR" dirty="0"/>
              <a:t>Campagne d’information et de sensibilisation sur le don d’organes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AD34E08-D7E4-4A54-5DC1-0EFA2E2E4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2264412"/>
            <a:ext cx="5676901" cy="1509745"/>
          </a:xfrm>
        </p:spPr>
        <p:txBody>
          <a:bodyPr/>
          <a:lstStyle/>
          <a:p>
            <a:r>
              <a:rPr lang="fr-FR" dirty="0" err="1"/>
              <a:t>amU</a:t>
            </a:r>
            <a:r>
              <a:rPr lang="fr-FR" dirty="0"/>
              <a:t> le 14 janvier 2025</a:t>
            </a:r>
          </a:p>
          <a:p>
            <a:r>
              <a:rPr lang="fr-FR" dirty="0"/>
              <a:t>Valérie Moal, Marco </a:t>
            </a:r>
            <a:r>
              <a:rPr lang="fr-FR" dirty="0" err="1"/>
              <a:t>Caruselli</a:t>
            </a:r>
            <a:endParaRPr lang="fr-FR" dirty="0"/>
          </a:p>
        </p:txBody>
      </p:sp>
      <p:pic>
        <p:nvPicPr>
          <p:cNvPr id="7" name="Image 6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2218E504-14D0-DC74-D947-F7B139C25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7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3CEB7E22-5B04-ACF6-1226-E9E9EBCE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2"/>
            <a:ext cx="12192000" cy="6858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967161" y="379561"/>
            <a:ext cx="10417765" cy="414069"/>
          </a:xfrm>
          <a:prstGeom prst="rect">
            <a:avLst/>
          </a:prstGeom>
          <a:solidFill>
            <a:srgbClr val="9AED95"/>
          </a:solidFill>
        </p:spPr>
        <p:txBody>
          <a:bodyPr vert="horz" lIns="0" tIns="0" rIns="0" bIns="0" rtlCol="0" anchor="t">
            <a:noAutofit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pPr algn="ctr" rtl="0"/>
            <a:r>
              <a:rPr lang="fr-FR" sz="3200" b="1" dirty="0">
                <a:cs typeface="Arial"/>
              </a:rPr>
              <a:t>I. CONFERENCE GRAND PUBLIC, LE 4 DECEMBRE 2024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73" y="998007"/>
            <a:ext cx="9936627" cy="558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04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148A9BFE-7972-4665-7020-C10DBC663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301" y="294214"/>
            <a:ext cx="4486564" cy="6335186"/>
          </a:xfrm>
          <a:prstGeom prst="rect">
            <a:avLst/>
          </a:prstGeom>
        </p:spPr>
      </p:pic>
      <p:pic>
        <p:nvPicPr>
          <p:cNvPr id="6" name="Image 5" descr="Une image contenant texte, capture d’écran, Police, document&#10;&#10;Description générée automatiquement">
            <a:extLst>
              <a:ext uri="{FF2B5EF4-FFF2-40B4-BE49-F238E27FC236}">
                <a16:creationId xmlns:a16="http://schemas.microsoft.com/office/drawing/2014/main" id="{50F26DB7-7FB9-4C9F-E09D-088FDED9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981" y="294214"/>
            <a:ext cx="4478977" cy="63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83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3463386"/>
            <a:ext cx="4746711" cy="32586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85" y="62928"/>
            <a:ext cx="4778268" cy="32803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56377"/>
            <a:ext cx="4797354" cy="32934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"/>
          <a:stretch/>
        </p:blipFill>
        <p:spPr>
          <a:xfrm>
            <a:off x="5682885" y="3463386"/>
            <a:ext cx="4778268" cy="3284566"/>
          </a:xfrm>
          <a:prstGeom prst="rect">
            <a:avLst/>
          </a:prstGeom>
        </p:spPr>
      </p:pic>
      <p:pic>
        <p:nvPicPr>
          <p:cNvPr id="2" name="Image 1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ABB48ECF-BFBB-B729-B81D-40D621E0E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55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503300" y="137397"/>
            <a:ext cx="11345490" cy="614392"/>
          </a:xfrm>
          <a:prstGeom prst="rect">
            <a:avLst/>
          </a:prstGeom>
          <a:solidFill>
            <a:srgbClr val="9AEE95"/>
          </a:solidFill>
        </p:spPr>
        <p:txBody>
          <a:bodyPr vert="horz" lIns="0" tIns="0" rIns="0" bIns="0" rtlCol="0" anchor="t">
            <a:normAutofit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pPr algn="ctr" rtl="0"/>
            <a:r>
              <a:rPr lang="fr-FR" b="1" dirty="0">
                <a:cs typeface="Arial"/>
              </a:rPr>
              <a:t>II. MATCH OM –LILLE, LE 14 DECEMBRE 2024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03300" y="946203"/>
            <a:ext cx="11488403" cy="5959457"/>
            <a:chOff x="503300" y="785330"/>
            <a:chExt cx="11488403" cy="595945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247" y="3880802"/>
              <a:ext cx="4233587" cy="2678928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00" y="3877750"/>
              <a:ext cx="4237816" cy="268198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2" t="31746" r="28857" b="20635"/>
            <a:stretch/>
          </p:blipFill>
          <p:spPr>
            <a:xfrm>
              <a:off x="4741116" y="785330"/>
              <a:ext cx="4244433" cy="273671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10014857" y="6374674"/>
              <a:ext cx="1976846" cy="370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Crédit photo OM</a:t>
              </a: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83"/>
            <a:stretch/>
          </p:blipFill>
          <p:spPr>
            <a:xfrm>
              <a:off x="9042834" y="792480"/>
              <a:ext cx="2805956" cy="4442409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00" y="792480"/>
              <a:ext cx="4099792" cy="273319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9110133" y="5342467"/>
              <a:ext cx="2738657" cy="877163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700" dirty="0"/>
                <a:t>Noah, </a:t>
              </a:r>
              <a:r>
                <a:rPr lang="fr-FR" sz="1700" dirty="0" err="1"/>
                <a:t>Elyes</a:t>
              </a:r>
              <a:r>
                <a:rPr lang="fr-FR" sz="1700" dirty="0"/>
                <a:t>, Fabio, Anais, Bachir, Abdou, Dolly, </a:t>
              </a:r>
              <a:r>
                <a:rPr lang="fr-FR" sz="1700" dirty="0" err="1"/>
                <a:t>Adem</a:t>
              </a:r>
              <a:r>
                <a:rPr lang="fr-FR" sz="1700" dirty="0"/>
                <a:t>, Hamza et Adam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693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423255" y="179606"/>
            <a:ext cx="11345490" cy="573688"/>
          </a:xfrm>
          <a:prstGeom prst="rect">
            <a:avLst/>
          </a:prstGeom>
          <a:solidFill>
            <a:srgbClr val="99FF99"/>
          </a:solidFill>
        </p:spPr>
        <p:txBody>
          <a:bodyPr vert="horz" lIns="0" tIns="0" rIns="0" bIns="0" rtlCol="0" anchor="ctr">
            <a:normAutofit fontScale="77500" lnSpcReduction="20000"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pPr algn="ctr" rtl="0"/>
            <a:r>
              <a:rPr lang="fr-FR" b="1" dirty="0">
                <a:cs typeface="Arial"/>
              </a:rPr>
              <a:t>III. </a:t>
            </a:r>
            <a:r>
              <a:rPr lang="fr-FR" b="1" dirty="0"/>
              <a:t>10 CONFÉRENCES DANS LES LYCÉES DE MARSEILLE EN 2025</a:t>
            </a:r>
            <a:endParaRPr lang="fr-FR" b="1" dirty="0">
              <a:cs typeface="Ari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31" y="1093256"/>
            <a:ext cx="3969340" cy="5617106"/>
          </a:xfrm>
          <a:prstGeom prst="rect">
            <a:avLst/>
          </a:prstGeom>
        </p:spPr>
      </p:pic>
      <p:graphicFrame>
        <p:nvGraphicFramePr>
          <p:cNvPr id="13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707939"/>
              </p:ext>
            </p:extLst>
          </p:nvPr>
        </p:nvGraphicFramePr>
        <p:xfrm>
          <a:off x="5441262" y="4279047"/>
          <a:ext cx="5741088" cy="234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32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Lycée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9</a:t>
                      </a:r>
                      <a:r>
                        <a:rPr lang="fr-FR" sz="1600" baseline="0" dirty="0"/>
                        <a:t> janvier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effectLst/>
                        </a:rPr>
                        <a:t>Antonin Artaud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27 janvier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effectLst/>
                        </a:rPr>
                        <a:t>Perier 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 février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effectLst/>
                        </a:rPr>
                        <a:t>Cours Bastide 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13 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effectLst/>
                        </a:rPr>
                        <a:t>Saint-Charles 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31 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Daumier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14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2 avril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Thiers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5" name="Groupe 14"/>
          <p:cNvGrpSpPr/>
          <p:nvPr/>
        </p:nvGrpSpPr>
        <p:grpSpPr>
          <a:xfrm>
            <a:off x="4962525" y="1495425"/>
            <a:ext cx="6934200" cy="2246769"/>
            <a:chOff x="5257800" y="1238250"/>
            <a:chExt cx="6934200" cy="2246769"/>
          </a:xfrm>
        </p:grpSpPr>
        <p:sp>
          <p:nvSpPr>
            <p:cNvPr id="12" name="ZoneTexte 11"/>
            <p:cNvSpPr txBox="1"/>
            <p:nvPr/>
          </p:nvSpPr>
          <p:spPr>
            <a:xfrm>
              <a:off x="5257800" y="1238250"/>
              <a:ext cx="6934200" cy="2246769"/>
            </a:xfrm>
            <a:prstGeom prst="rect">
              <a:avLst/>
            </a:prstGeom>
            <a:noFill/>
            <a:ln w="28575">
              <a:solidFill>
                <a:srgbClr val="99FF99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Quiz transmis en amont au professeur pour sondage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Animation de la conférence par Philippe Schmit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Présentations des résultats du sondage par les élèves et d’un </a:t>
              </a:r>
              <a:r>
                <a:rPr lang="fr-FR" sz="2000" dirty="0" err="1"/>
                <a:t>ppt</a:t>
              </a:r>
              <a:r>
                <a:rPr lang="fr-FR" sz="2000" dirty="0"/>
                <a:t> standardisée par l’infirmier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Echanges avec médecin et patient greffé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Remise de flyers, BD et bracelets</a:t>
              </a:r>
            </a:p>
            <a:p>
              <a:endParaRPr lang="fr-FR" sz="2000" dirty="0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9274" y="2817311"/>
              <a:ext cx="2676525" cy="414507"/>
            </a:xfrm>
            <a:prstGeom prst="rect">
              <a:avLst/>
            </a:prstGeom>
            <a:ln w="28575">
              <a:solidFill>
                <a:srgbClr val="99FF99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58893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9670B-F5FF-C5CC-CF01-CDC51A70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3CE035-DA3B-43D7-F391-B53EBECD5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691" y="2242590"/>
            <a:ext cx="2880528" cy="38392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4E2CC5-14AD-91CF-1F18-C60EC82F4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4" y="1241749"/>
            <a:ext cx="3761723" cy="2821293"/>
          </a:xfrm>
          <a:prstGeom prst="rect">
            <a:avLst/>
          </a:prstGeom>
        </p:spPr>
      </p:pic>
      <p:pic>
        <p:nvPicPr>
          <p:cNvPr id="8" name="Image 7" descr="Une image contenant habits, personne, intérieur, meubles&#10;&#10;Description générée automatiquement">
            <a:extLst>
              <a:ext uri="{FF2B5EF4-FFF2-40B4-BE49-F238E27FC236}">
                <a16:creationId xmlns:a16="http://schemas.microsoft.com/office/drawing/2014/main" id="{BE3DD342-48C5-F7E7-56EA-490269C87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355" y="1149805"/>
            <a:ext cx="4157415" cy="311806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2C6981D-18EE-3A42-279B-6328AE9A0EEF}"/>
              </a:ext>
            </a:extLst>
          </p:cNvPr>
          <p:cNvSpPr txBox="1">
            <a:spLocks/>
          </p:cNvSpPr>
          <p:nvPr/>
        </p:nvSpPr>
        <p:spPr bwMode="auto">
          <a:xfrm>
            <a:off x="423255" y="147638"/>
            <a:ext cx="11345490" cy="573688"/>
          </a:xfrm>
          <a:prstGeom prst="rect">
            <a:avLst/>
          </a:prstGeom>
          <a:solidFill>
            <a:srgbClr val="99FF99"/>
          </a:solidFill>
        </p:spPr>
        <p:txBody>
          <a:bodyPr vert="horz" lIns="0" tIns="0" rIns="0" bIns="0" rtlCol="0" anchor="ctr">
            <a:normAutofit fontScale="77500" lnSpcReduction="20000"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pPr algn="ctr" rtl="0"/>
            <a:r>
              <a:rPr lang="fr-FR" b="1" dirty="0">
                <a:cs typeface="Arial"/>
              </a:rPr>
              <a:t>III. </a:t>
            </a:r>
            <a:r>
              <a:rPr lang="fr-FR" b="1" dirty="0"/>
              <a:t>10 CONFÉRENCES DANS LES LYCÉES DE MARSEILLE EN 2025</a:t>
            </a:r>
            <a:endParaRPr lang="fr-FR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01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6826" y="1085173"/>
            <a:ext cx="10877550" cy="4918075"/>
          </a:xfrm>
        </p:spPr>
        <p:txBody>
          <a:bodyPr>
            <a:noAutofit/>
          </a:bodyPr>
          <a:lstStyle/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La Veille Acteurs de Santé.fr - 24e réunion annuelle de la Société francophone de transplantation (Marseille) - 16/11/24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La Provence - 4 décembre : conférence sur le don d’organes - 02/12/24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France Bleu Provence - Dr </a:t>
            </a:r>
            <a:r>
              <a:rPr lang="fr-FR" sz="1600" kern="0" dirty="0" err="1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Garaix</a:t>
            </a: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, responsable du suivi des greffes pédiatriques à l’AP-HM - 03/12/24 7h15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L’Essentiel Marseille - Marseille capitale de la greffe pour 4 jours - 03/12/24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Sud Radio - Le Grand Matin – Pr Moal - 03/12/24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La Provence.com - Dons d’organes : les Marseillais parmi les plus mauvais élèves, les médecins démunis face aux familles - 03/12/24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France Inter - Le Journal de 8h00 – Pr Moal - 04/12/24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France Info.fr - « Nous pouvons tous aussi avoir besoin d’une greffe » : lancement d’une campagne de sensibilisation à Marseille, où le taux d’opposition est l’un des plus élevés de France - 04/12/24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La Marseillaise.fr - Un colloque international pour faire accepter les greffes et les dons d’organes - 04/12/24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RCF Radio - Marseille : une des villes avec le plus de refus dons d’organes en France – Pr Brunet - 04/12/24 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La Croix.com - Dons d’organes : Marseille sonne la mobilisation générale - Pr Brunet - 05/12/24 </a:t>
            </a:r>
          </a:p>
          <a:p>
            <a:pPr lvl="0">
              <a:buFont typeface="Arial"/>
              <a:buChar char="•"/>
            </a:pPr>
            <a:r>
              <a:rPr lang="fr-FR" sz="1600" kern="0" dirty="0">
                <a:solidFill>
                  <a:srgbClr val="000000"/>
                </a:solidFill>
                <a:latin typeface="AMU Monument Grotesk" panose="020B0504040202060203" pitchFamily="34" charset="0"/>
                <a:cs typeface="Arial"/>
              </a:rPr>
              <a:t>France 3 Provence-Alpes Côte d’Azur - Ici 12/13- Provence Alpes - 05/12/24</a:t>
            </a:r>
          </a:p>
          <a:p>
            <a:r>
              <a:rPr lang="fr-FR" sz="1600" dirty="0" err="1"/>
              <a:t>Mprovence</a:t>
            </a:r>
            <a:r>
              <a:rPr lang="fr-FR" sz="1600" dirty="0"/>
              <a:t> –  7 Articles de Philippe Schmit 16/10/2024 - 19/11/2024 - 26/11/2024 - 03/12/2024 - 10/12/2024 - 06/01/2025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503300" y="101599"/>
            <a:ext cx="11345490" cy="820207"/>
          </a:xfrm>
          <a:prstGeom prst="rect">
            <a:avLst/>
          </a:prstGeom>
          <a:solidFill>
            <a:srgbClr val="99FF99"/>
          </a:solidFill>
        </p:spPr>
        <p:txBody>
          <a:bodyPr vert="horz" lIns="0" tIns="0" rIns="0" bIns="0" rtlCol="0" anchor="t">
            <a:normAutofit fontScale="85000" lnSpcReduction="20000"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pPr algn="ctr" rtl="0"/>
            <a:endParaRPr lang="fr-FR" b="1" kern="1200" dirty="0">
              <a:solidFill>
                <a:prstClr val="black"/>
              </a:solidFill>
              <a:cs typeface="Arial"/>
            </a:endParaRPr>
          </a:p>
          <a:p>
            <a:pPr algn="ctr" rtl="0"/>
            <a:r>
              <a:rPr lang="fr-FR" b="1" kern="1200" dirty="0">
                <a:solidFill>
                  <a:prstClr val="black"/>
                </a:solidFill>
                <a:cs typeface="Arial"/>
              </a:rPr>
              <a:t>IV. CAMPAGNE MEDIATIQUE (</a:t>
            </a:r>
            <a:r>
              <a:rPr lang="fr-FR" b="1" kern="1200" dirty="0" err="1">
                <a:solidFill>
                  <a:prstClr val="black"/>
                </a:solidFill>
                <a:cs typeface="Arial"/>
              </a:rPr>
              <a:t>Congrés</a:t>
            </a:r>
            <a:r>
              <a:rPr lang="fr-FR" b="1" kern="1200" dirty="0">
                <a:solidFill>
                  <a:prstClr val="black"/>
                </a:solidFill>
                <a:cs typeface="Arial"/>
              </a:rPr>
              <a:t>)</a:t>
            </a:r>
          </a:p>
        </p:txBody>
      </p:sp>
      <p:pic>
        <p:nvPicPr>
          <p:cNvPr id="5" name="Image 4" descr="Une image contenant Police, Graphique, graphisme, texte&#10;&#10;Description générée automatiquement">
            <a:extLst>
              <a:ext uri="{FF2B5EF4-FFF2-40B4-BE49-F238E27FC236}">
                <a16:creationId xmlns:a16="http://schemas.microsoft.com/office/drawing/2014/main" id="{FF15A14E-D776-F0AC-0EC8-26C53BCC3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492" y="6296824"/>
            <a:ext cx="1387964" cy="279091"/>
          </a:xfrm>
          <a:prstGeom prst="rect">
            <a:avLst/>
          </a:prstGeom>
        </p:spPr>
      </p:pic>
      <p:pic>
        <p:nvPicPr>
          <p:cNvPr id="7" name="Image 6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734E9555-8BED-7AAF-A2EB-507B4A372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647" y="6266182"/>
            <a:ext cx="639706" cy="335846"/>
          </a:xfrm>
          <a:prstGeom prst="rect">
            <a:avLst/>
          </a:prstGeom>
        </p:spPr>
      </p:pic>
      <p:pic>
        <p:nvPicPr>
          <p:cNvPr id="9" name="Image 8" descr="Une image contenant Police, texte, capture d’écran, Graphique&#10;&#10;Description générée automatiquement">
            <a:extLst>
              <a:ext uri="{FF2B5EF4-FFF2-40B4-BE49-F238E27FC236}">
                <a16:creationId xmlns:a16="http://schemas.microsoft.com/office/drawing/2014/main" id="{45A7E662-ACC4-B845-FE3F-4DB5874A6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23" y="6298124"/>
            <a:ext cx="1300281" cy="296022"/>
          </a:xfrm>
          <a:prstGeom prst="rect">
            <a:avLst/>
          </a:prstGeom>
        </p:spPr>
      </p:pic>
      <p:pic>
        <p:nvPicPr>
          <p:cNvPr id="11" name="Image 10" descr="Une image contenant Police, Graphique, graphisme, logo&#10;&#10;Description générée automatiquement">
            <a:extLst>
              <a:ext uri="{FF2B5EF4-FFF2-40B4-BE49-F238E27FC236}">
                <a16:creationId xmlns:a16="http://schemas.microsoft.com/office/drawing/2014/main" id="{BBC531B1-75A8-C27B-FF4A-0FBC1D6F7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213" y="6344122"/>
            <a:ext cx="1243267" cy="190376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18B6E59A-6886-5522-0FC9-FE76E0900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8016" y="6256569"/>
            <a:ext cx="368059" cy="3680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DFFF6A-E36D-E3F5-6C8E-04CBA58D7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838" y="6186945"/>
            <a:ext cx="1464205" cy="4258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91A0EC0-CF14-3265-8059-58D92F8E9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7044" y="6166615"/>
            <a:ext cx="486942" cy="46923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5BBF17F-160E-BFE5-48A6-6B9BB5567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548" t="27060" r="22032" b="24828"/>
          <a:stretch/>
        </p:blipFill>
        <p:spPr>
          <a:xfrm>
            <a:off x="2775420" y="6149059"/>
            <a:ext cx="1218610" cy="4959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FB347A8-F20D-10D2-BF2E-5F79886AB2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9959" y="6289975"/>
            <a:ext cx="1366653" cy="21414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D15F15C-B730-7D7D-735B-E69AB18711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544" y="6139848"/>
            <a:ext cx="1058863" cy="4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57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289243" y="113579"/>
            <a:ext cx="11345490" cy="820207"/>
          </a:xfrm>
          <a:prstGeom prst="rect">
            <a:avLst/>
          </a:prstGeom>
          <a:solidFill>
            <a:srgbClr val="99FF99"/>
          </a:solidFill>
        </p:spPr>
        <p:txBody>
          <a:bodyPr vert="horz" lIns="0" tIns="0" rIns="0" bIns="0" rtlCol="0" anchor="t">
            <a:normAutofit fontScale="85000" lnSpcReduction="20000"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pPr algn="ctr" rtl="0"/>
            <a:endParaRPr lang="fr-FR" b="1" dirty="0">
              <a:cs typeface="Arial"/>
            </a:endParaRPr>
          </a:p>
          <a:p>
            <a:pPr algn="ctr" rtl="0"/>
            <a:r>
              <a:rPr lang="fr-FR" b="1" dirty="0">
                <a:cs typeface="Arial"/>
              </a:rPr>
              <a:t>IV. CONTENU MULTIMEDIA / RÉSEAUX SOCIAUX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4DFED8-DD46-39E1-1509-9091BF085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801" y="2002594"/>
            <a:ext cx="3771987" cy="3798644"/>
          </a:xfrm>
          <a:prstGeom prst="rect">
            <a:avLst/>
          </a:prstGeom>
        </p:spPr>
      </p:pic>
      <p:pic>
        <p:nvPicPr>
          <p:cNvPr id="7" name="Image 6" descr="Une image contenant texte, capture d’écran, Visage humain, Site web&#10;&#10;Description générée automatiquement">
            <a:extLst>
              <a:ext uri="{FF2B5EF4-FFF2-40B4-BE49-F238E27FC236}">
                <a16:creationId xmlns:a16="http://schemas.microsoft.com/office/drawing/2014/main" id="{DD3835D6-4791-5522-339C-D3A80942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142" y="2700263"/>
            <a:ext cx="3379223" cy="326574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1B978D4E-BEA0-BE8F-CCB7-A0313BC7F538}"/>
              </a:ext>
            </a:extLst>
          </p:cNvPr>
          <p:cNvSpPr txBox="1">
            <a:spLocks/>
          </p:cNvSpPr>
          <p:nvPr/>
        </p:nvSpPr>
        <p:spPr>
          <a:xfrm>
            <a:off x="4621696" y="1186348"/>
            <a:ext cx="1699845" cy="704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Vidéos</a:t>
            </a:r>
            <a:r>
              <a:rPr lang="fr-FR" sz="6000" dirty="0"/>
              <a:t> 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23C0831-2933-09D3-ED73-9ABB7410F040}"/>
              </a:ext>
            </a:extLst>
          </p:cNvPr>
          <p:cNvSpPr txBox="1">
            <a:spLocks/>
          </p:cNvSpPr>
          <p:nvPr/>
        </p:nvSpPr>
        <p:spPr>
          <a:xfrm>
            <a:off x="8305142" y="1143863"/>
            <a:ext cx="1699845" cy="704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Articles</a:t>
            </a:r>
            <a:r>
              <a:rPr lang="fr-FR" sz="6000" dirty="0"/>
              <a:t> </a:t>
            </a:r>
          </a:p>
        </p:txBody>
      </p:sp>
      <p:pic>
        <p:nvPicPr>
          <p:cNvPr id="16" name="Image 15" descr="Une image contenant texte, sourire, Visage humain, habits&#10;&#10;Description générée automatiquement">
            <a:extLst>
              <a:ext uri="{FF2B5EF4-FFF2-40B4-BE49-F238E27FC236}">
                <a16:creationId xmlns:a16="http://schemas.microsoft.com/office/drawing/2014/main" id="{1533AE39-718A-0D64-8376-4480253FA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83" y="2002594"/>
            <a:ext cx="3265742" cy="3265742"/>
          </a:xfrm>
          <a:prstGeom prst="rect">
            <a:avLst/>
          </a:prstGeom>
        </p:spPr>
      </p:pic>
      <p:pic>
        <p:nvPicPr>
          <p:cNvPr id="18" name="Image 17" descr="Une image contenant pièce, scène, chambre d’hôpital, médical&#10;&#10;Description générée automatiquement">
            <a:extLst>
              <a:ext uri="{FF2B5EF4-FFF2-40B4-BE49-F238E27FC236}">
                <a16:creationId xmlns:a16="http://schemas.microsoft.com/office/drawing/2014/main" id="{FD13F40E-4B5B-2295-A700-57B6A874A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493" y="2002594"/>
            <a:ext cx="2078540" cy="3265742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B6697795-876E-8F9B-F232-A5EBEBBF6802}"/>
              </a:ext>
            </a:extLst>
          </p:cNvPr>
          <p:cNvSpPr txBox="1">
            <a:spLocks/>
          </p:cNvSpPr>
          <p:nvPr/>
        </p:nvSpPr>
        <p:spPr>
          <a:xfrm>
            <a:off x="986627" y="1186348"/>
            <a:ext cx="1814863" cy="704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/>
              <a:t>Podcasts</a:t>
            </a:r>
            <a:r>
              <a:rPr lang="fr-FR" sz="6000" b="1" dirty="0"/>
              <a:t>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A4EE064-4F29-4EA0-E915-AC48AFF59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753" y="1748235"/>
            <a:ext cx="2203354" cy="215368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F66E5B-3CA9-10E4-65D0-2E34B1857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116" y="3167952"/>
            <a:ext cx="887627" cy="2554257"/>
          </a:xfrm>
          <a:prstGeom prst="rect">
            <a:avLst/>
          </a:prstGeom>
        </p:spPr>
      </p:pic>
      <p:pic>
        <p:nvPicPr>
          <p:cNvPr id="25" name="Image 24" descr="Une image contenant chambre d’hôpital, pièce, médical, Équipement médical&#10;&#10;Description générée automatiquement">
            <a:extLst>
              <a:ext uri="{FF2B5EF4-FFF2-40B4-BE49-F238E27FC236}">
                <a16:creationId xmlns:a16="http://schemas.microsoft.com/office/drawing/2014/main" id="{4C68011D-7D19-29B4-748C-E6753394E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900" y="4015176"/>
            <a:ext cx="2226341" cy="1397479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B3109512-136B-8318-65B4-D44D71251AFF}"/>
              </a:ext>
            </a:extLst>
          </p:cNvPr>
          <p:cNvSpPr/>
          <p:nvPr/>
        </p:nvSpPr>
        <p:spPr>
          <a:xfrm>
            <a:off x="289243" y="6150107"/>
            <a:ext cx="1159383" cy="374073"/>
          </a:xfrm>
          <a:custGeom>
            <a:avLst/>
            <a:gdLst/>
            <a:ahLst/>
            <a:cxnLst/>
            <a:rect l="l" t="t" r="r" b="b"/>
            <a:pathLst>
              <a:path w="2967259" h="890178">
                <a:moveTo>
                  <a:pt x="0" y="0"/>
                </a:moveTo>
                <a:lnTo>
                  <a:pt x="2967259" y="0"/>
                </a:lnTo>
                <a:lnTo>
                  <a:pt x="2967259" y="890178"/>
                </a:lnTo>
                <a:lnTo>
                  <a:pt x="0" y="890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28BCE642-E4F2-6E25-7025-984EB546AB47}"/>
              </a:ext>
            </a:extLst>
          </p:cNvPr>
          <p:cNvSpPr/>
          <p:nvPr/>
        </p:nvSpPr>
        <p:spPr>
          <a:xfrm>
            <a:off x="2960641" y="6067001"/>
            <a:ext cx="1510568" cy="607532"/>
          </a:xfrm>
          <a:custGeom>
            <a:avLst/>
            <a:gdLst/>
            <a:ahLst/>
            <a:cxnLst/>
            <a:rect l="l" t="t" r="r" b="b"/>
            <a:pathLst>
              <a:path w="3352899" h="1071312">
                <a:moveTo>
                  <a:pt x="0" y="0"/>
                </a:moveTo>
                <a:lnTo>
                  <a:pt x="3352899" y="0"/>
                </a:lnTo>
                <a:lnTo>
                  <a:pt x="3352899" y="1071311"/>
                </a:lnTo>
                <a:lnTo>
                  <a:pt x="0" y="1071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9009" b="-2747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4">
            <a:extLst>
              <a:ext uri="{FF2B5EF4-FFF2-40B4-BE49-F238E27FC236}">
                <a16:creationId xmlns:a16="http://schemas.microsoft.com/office/drawing/2014/main" id="{4DFD04C8-C91A-DCD2-C886-75726392E61F}"/>
              </a:ext>
            </a:extLst>
          </p:cNvPr>
          <p:cNvSpPr/>
          <p:nvPr/>
        </p:nvSpPr>
        <p:spPr>
          <a:xfrm>
            <a:off x="4518583" y="6176081"/>
            <a:ext cx="1577417" cy="356513"/>
          </a:xfrm>
          <a:custGeom>
            <a:avLst/>
            <a:gdLst/>
            <a:ahLst/>
            <a:cxnLst/>
            <a:rect l="l" t="t" r="r" b="b"/>
            <a:pathLst>
              <a:path w="4082340" h="714409">
                <a:moveTo>
                  <a:pt x="0" y="0"/>
                </a:moveTo>
                <a:lnTo>
                  <a:pt x="4082339" y="0"/>
                </a:lnTo>
                <a:lnTo>
                  <a:pt x="4082339" y="714409"/>
                </a:lnTo>
                <a:lnTo>
                  <a:pt x="0" y="714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DB95723-C5C1-4190-0B3B-331AA47126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0740" y="5932685"/>
            <a:ext cx="1282527" cy="78924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AD4C4D0-6BAC-B68C-34FC-D7EF8DE6A7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1541" y="6185017"/>
            <a:ext cx="1510569" cy="40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43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577FF-ACE8-40A3-AAED-DC63CEE3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A05B63-786D-4B31-B9B1-8D14AEA73C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2D250BF-2B2C-4616-889D-D6BE19064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4800" dirty="0"/>
              <a:t>Collaborer </a:t>
            </a:r>
          </a:p>
          <a:p>
            <a:r>
              <a:rPr lang="fr-FR" dirty="0"/>
              <a:t>pour faire société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50C9EB-F196-4259-2E02-C918182D1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6F5EA-44F7-FABA-D6D4-E31640C9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4">
            <a:extLst>
              <a:ext uri="{FF2B5EF4-FFF2-40B4-BE49-F238E27FC236}">
                <a16:creationId xmlns:a16="http://schemas.microsoft.com/office/drawing/2014/main" id="{8506A14D-A3EB-9F00-D005-C485459B5747}"/>
              </a:ext>
            </a:extLst>
          </p:cNvPr>
          <p:cNvSpPr txBox="1">
            <a:spLocks/>
          </p:cNvSpPr>
          <p:nvPr/>
        </p:nvSpPr>
        <p:spPr>
          <a:xfrm>
            <a:off x="1958250" y="152400"/>
            <a:ext cx="8900250" cy="7030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r>
              <a:rPr lang="fr-FR" sz="3200" i="1"/>
              <a:t>« socialement engagée » </a:t>
            </a:r>
            <a:r>
              <a:rPr lang="fr-FR" sz="3200"/>
              <a:t>soutient notre campagne</a:t>
            </a:r>
            <a:endParaRPr lang="fr-FR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A27B8D-F653-FBE7-EF10-E5A412504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453217"/>
            <a:ext cx="2209800" cy="14097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F195CD-B833-F8AA-C532-F3B31E90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617" y="2477558"/>
            <a:ext cx="1714500" cy="127635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BDB318-5A5C-C53E-4AFF-85C1CB3D8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118" y="2486028"/>
            <a:ext cx="3153422" cy="186583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05677C-EC16-2959-1E8E-77C3E1B28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1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0AACEC52-9ABA-4071-1911-FE8B4DC2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64C61-B5D4-45FA-81F6-895DEB274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04725"/>
            <a:ext cx="10800000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 don d’organes sauve les vies des patients dont les organes ne fonctionnent pas ou très mal. Les organes donnés sont greffés </a:t>
            </a:r>
          </a:p>
          <a:p>
            <a:r>
              <a:rPr lang="fr-FR" dirty="0"/>
              <a:t>En l’absence de don</a:t>
            </a:r>
          </a:p>
          <a:p>
            <a:pPr lvl="1"/>
            <a:r>
              <a:rPr lang="fr-FR" dirty="0"/>
              <a:t>des morts surviennent (&gt;800 en France en 2023)</a:t>
            </a:r>
          </a:p>
          <a:p>
            <a:pPr lvl="1"/>
            <a:r>
              <a:rPr lang="fr-FR" dirty="0"/>
              <a:t>le nombre de patients en attente d’organe augmente (&gt;22000 en 2023)</a:t>
            </a:r>
          </a:p>
          <a:p>
            <a:pPr lvl="1"/>
            <a:r>
              <a:rPr lang="fr-FR" dirty="0"/>
              <a:t>les durées d’attente augmentent dans des conditions difficiles (traitements lourds)</a:t>
            </a:r>
          </a:p>
          <a:p>
            <a:r>
              <a:rPr lang="fr-FR" dirty="0"/>
              <a:t>La loi française prévoit que nous sommes tous donneurs d’organes, sauf si nous avons exprimé un refus de notre vivant</a:t>
            </a:r>
          </a:p>
          <a:p>
            <a:r>
              <a:rPr lang="fr-FR" dirty="0"/>
              <a:t>Elle prévoit aussi que le prélèvement et la greffe d'organes constituent une priorité nationale</a:t>
            </a:r>
            <a:endParaRPr lang="fr-FR" dirty="0">
              <a:ea typeface="ＭＳ Ｐゴシック" panose="020B0600070205080204" pitchFamily="34" charset="-128"/>
            </a:endParaRP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74C20B-7FD8-49DB-8F1B-16556A6EE5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4" y="180862"/>
            <a:ext cx="39243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84A2A-9649-F185-434E-216D06009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609AB26-BB81-DD56-16BD-24F3BDD17BEA}"/>
              </a:ext>
            </a:extLst>
          </p:cNvPr>
          <p:cNvSpPr txBox="1">
            <a:spLocks/>
          </p:cNvSpPr>
          <p:nvPr/>
        </p:nvSpPr>
        <p:spPr>
          <a:xfrm>
            <a:off x="900000" y="900000"/>
            <a:ext cx="10515600" cy="70309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Nous associer pour cette démarche citoyenne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6BEB334-EC85-395F-2A72-6D823604D8E7}"/>
              </a:ext>
            </a:extLst>
          </p:cNvPr>
          <p:cNvSpPr txBox="1">
            <a:spLocks/>
          </p:cNvSpPr>
          <p:nvPr/>
        </p:nvSpPr>
        <p:spPr>
          <a:xfrm>
            <a:off x="900000" y="1908000"/>
            <a:ext cx="1053443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chemeClr val="tx2"/>
                </a:solidFill>
              </a:rPr>
              <a:t>PROJET PEDAGOGIQUE D’INFORMATION</a:t>
            </a:r>
            <a:r>
              <a:rPr lang="fr-FR"/>
              <a:t> des étudiants et personnels des composantes intéressées, au-delà de Marseille</a:t>
            </a:r>
          </a:p>
          <a:p>
            <a:r>
              <a:rPr lang="fr-FR"/>
              <a:t>2 demi-journées par an (Journée mondiale du don d’organes et de la greffe : </a:t>
            </a:r>
            <a:r>
              <a:rPr lang="fr-FR">
                <a:solidFill>
                  <a:schemeClr val="tx2"/>
                </a:solidFill>
              </a:rPr>
              <a:t>17 octobre </a:t>
            </a:r>
            <a:r>
              <a:rPr lang="fr-FR"/>
              <a:t>- Journée nationale de réflexion sur le don d'organes et la greffe et de reconnaissance aux donneurs : 22 juin)</a:t>
            </a:r>
          </a:p>
          <a:p>
            <a:r>
              <a:rPr lang="fr-FR"/>
              <a:t>Programme de conférences adaptées au profil des étudiants, sondage sur le don interactif, témoignages de familles de donneurs, témoignages des représentants des cultes, témoignages de greffés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F18E2C-6F14-8027-946D-8B9DD01D0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4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5BF6-7F80-C065-AF11-DFDB2942F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83A141E-2746-39A0-58B5-4C00EEDE2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1C7C91-17EB-24BC-B541-B6A57791DC80}"/>
              </a:ext>
            </a:extLst>
          </p:cNvPr>
          <p:cNvSpPr txBox="1">
            <a:spLocks/>
          </p:cNvSpPr>
          <p:nvPr/>
        </p:nvSpPr>
        <p:spPr>
          <a:xfrm>
            <a:off x="900000" y="900000"/>
            <a:ext cx="10515600" cy="7030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Engager la communauté universitaire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ABA89E-ED83-D500-A97E-F279A1FF3B4B}"/>
              </a:ext>
            </a:extLst>
          </p:cNvPr>
          <p:cNvSpPr txBox="1">
            <a:spLocks/>
          </p:cNvSpPr>
          <p:nvPr/>
        </p:nvSpPr>
        <p:spPr>
          <a:xfrm>
            <a:off x="900000" y="1908000"/>
            <a:ext cx="1053443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2"/>
                </a:solidFill>
              </a:rPr>
              <a:t>PROJET DE RECHERCHE </a:t>
            </a:r>
            <a:r>
              <a:rPr lang="fr-FR" dirty="0"/>
              <a:t>promu par AMU pour identifier les déterminants de l’opposition au don d’organes et lever les freins (SHS?, population et territoire à définir)</a:t>
            </a:r>
          </a:p>
          <a:p>
            <a:r>
              <a:rPr lang="fr-FR" b="1" dirty="0">
                <a:solidFill>
                  <a:schemeClr val="tx2"/>
                </a:solidFill>
              </a:rPr>
              <a:t>ETUDE DE MARKETING </a:t>
            </a:r>
            <a:r>
              <a:rPr lang="fr-FR" dirty="0"/>
              <a:t>promue par AMU pour mieux communiquer vers </a:t>
            </a:r>
            <a:r>
              <a:rPr lang="fr-FR" u="sng" dirty="0"/>
              <a:t>les</a:t>
            </a:r>
            <a:r>
              <a:rPr lang="fr-FR" dirty="0"/>
              <a:t> publics (IAE ?, réseaux sociaux)</a:t>
            </a:r>
          </a:p>
          <a:p>
            <a:r>
              <a:rPr lang="fr-FR" dirty="0">
                <a:solidFill>
                  <a:schemeClr val="tx2"/>
                </a:solidFill>
              </a:rPr>
              <a:t>Résultats proclamés </a:t>
            </a:r>
            <a:r>
              <a:rPr lang="fr-FR" dirty="0"/>
              <a:t>lors d’une conférence un 17 octobre</a:t>
            </a:r>
          </a:p>
          <a:p>
            <a:r>
              <a:rPr lang="fr-FR" dirty="0"/>
              <a:t>Autres pour nourrir la réflexion</a:t>
            </a:r>
          </a:p>
        </p:txBody>
      </p:sp>
    </p:spTree>
    <p:extLst>
      <p:ext uri="{BB962C8B-B14F-4D97-AF65-F5344CB8AC3E}">
        <p14:creationId xmlns:p14="http://schemas.microsoft.com/office/powerpoint/2010/main" val="3587655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625"/>
          <a:stretch/>
        </p:blipFill>
        <p:spPr>
          <a:xfrm>
            <a:off x="0" y="0"/>
            <a:ext cx="5681395" cy="35368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805237" y="928938"/>
            <a:ext cx="6100010" cy="923330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MU Monument Grotesk"/>
              </a:rPr>
              <a:t>L’UFR 3S (Sciences Santé et du Sport) de LILLE est devenue la 1</a:t>
            </a:r>
            <a:r>
              <a:rPr lang="fr-FR" b="1" baseline="30000" dirty="0">
                <a:latin typeface="AMU Monument Grotesk"/>
              </a:rPr>
              <a:t>ère</a:t>
            </a:r>
            <a:r>
              <a:rPr lang="fr-FR" b="1" dirty="0">
                <a:latin typeface="AMU Monument Grotesk"/>
              </a:rPr>
              <a:t> Faculté ambassadrice du don d’organes de France le 22 juin 2023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337" y="2045882"/>
            <a:ext cx="5291638" cy="46534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369" y="3910942"/>
            <a:ext cx="6100010" cy="646331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MU Monument Grotesk"/>
              </a:rPr>
              <a:t>Marseille deviendra Ville Ambassadrice du Don d’Organes en Juin 2025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72452" y="5001805"/>
            <a:ext cx="6100010" cy="646331"/>
          </a:xfrm>
          <a:prstGeom prst="rect">
            <a:avLst/>
          </a:prstGeom>
          <a:noFill/>
          <a:ln>
            <a:solidFill>
              <a:srgbClr val="99FF99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AMU Monument Grotesk"/>
              </a:rPr>
              <a:t>A plus long terme, </a:t>
            </a:r>
            <a:r>
              <a:rPr lang="fr-FR" b="1" dirty="0" err="1">
                <a:latin typeface="AMU Monument Grotesk"/>
              </a:rPr>
              <a:t>amU</a:t>
            </a:r>
            <a:r>
              <a:rPr lang="fr-FR" b="1" dirty="0">
                <a:latin typeface="AMU Monument Grotesk"/>
              </a:rPr>
              <a:t>, première Université Ambassadrice du Don d’Organes ?</a:t>
            </a:r>
          </a:p>
        </p:txBody>
      </p:sp>
      <p:pic>
        <p:nvPicPr>
          <p:cNvPr id="7" name="Imag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036651"/>
            <a:ext cx="1001528" cy="1000424"/>
          </a:xfrm>
          <a:prstGeom prst="rect">
            <a:avLst/>
          </a:prstGeom>
        </p:spPr>
      </p:pic>
      <p:pic>
        <p:nvPicPr>
          <p:cNvPr id="8" name="Image 7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B5D53D6C-0290-4C07-A0F8-D9CF1BDD3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2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06C8F-346B-37A0-24FB-AF41135D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019EA5EA-0CFA-8370-3500-75A653AB9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855F684-6156-71FA-F252-E02BF0439F85}"/>
              </a:ext>
            </a:extLst>
          </p:cNvPr>
          <p:cNvSpPr txBox="1">
            <a:spLocks/>
          </p:cNvSpPr>
          <p:nvPr/>
        </p:nvSpPr>
        <p:spPr>
          <a:xfrm>
            <a:off x="720000" y="900000"/>
            <a:ext cx="10800000" cy="703098"/>
          </a:xfrm>
          <a:prstGeom prst="rect">
            <a:avLst/>
          </a:prstGeom>
        </p:spPr>
        <p:txBody>
          <a:bodyPr/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Merci pour votre attention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582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25D44-6414-AB7A-0F37-BB7CA338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874FD25B-70CB-A97D-0C32-48C370FD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07ADD5-A49F-7AD8-0A07-348CC2523A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DD6E9F4-772D-B996-031B-7C3A330EE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926" y="2664871"/>
            <a:ext cx="5467350" cy="973679"/>
          </a:xfrm>
        </p:spPr>
        <p:txBody>
          <a:bodyPr>
            <a:noAutofit/>
          </a:bodyPr>
          <a:lstStyle/>
          <a:p>
            <a:r>
              <a:rPr lang="fr-FR" sz="9600" dirty="0"/>
              <a:t>CONSTATS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38E932-D12C-D185-C8ED-D9DF2A4DE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4" y="180862"/>
            <a:ext cx="39243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3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A1EA5-E8DF-7E18-23C4-72AB3E38C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B8F01C19-0B7A-B44B-DA2D-87474C41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953205-E87A-342D-8CB4-16B77D5ED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84D1D09-9D6D-0F52-F8EC-2A1A7E96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4" y="180862"/>
            <a:ext cx="3924300" cy="504825"/>
          </a:xfrm>
          <a:prstGeom prst="rect">
            <a:avLst/>
          </a:prstGeom>
        </p:spPr>
      </p:pic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C2D9A3B-6CC8-D0F1-015F-BC1905F87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598616"/>
              </p:ext>
            </p:extLst>
          </p:nvPr>
        </p:nvGraphicFramePr>
        <p:xfrm>
          <a:off x="757350" y="1585687"/>
          <a:ext cx="10534650" cy="23774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26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Nombre de transplantations en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304</a:t>
                      </a:r>
                      <a:endParaRPr lang="fr-FR" sz="20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Rein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Foie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Poumons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44</a:t>
                      </a:r>
                      <a:endParaRPr lang="fr-FR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Cœur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Pédiatriques tout organe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Espace réservé du contenu 4">
            <a:extLst>
              <a:ext uri="{FF2B5EF4-FFF2-40B4-BE49-F238E27FC236}">
                <a16:creationId xmlns:a16="http://schemas.microsoft.com/office/drawing/2014/main" id="{5D8A04F0-49B9-D37A-A331-172877776F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292910"/>
              </p:ext>
            </p:extLst>
          </p:nvPr>
        </p:nvGraphicFramePr>
        <p:xfrm>
          <a:off x="738187" y="4079472"/>
          <a:ext cx="10534650" cy="2377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6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Nombre de patients en attente le</a:t>
                      </a:r>
                      <a:r>
                        <a:rPr lang="fr-FR" baseline="0" dirty="0"/>
                        <a:t> 1</a:t>
                      </a:r>
                      <a:r>
                        <a:rPr lang="fr-FR" baseline="30000" dirty="0"/>
                        <a:t>er</a:t>
                      </a:r>
                      <a:r>
                        <a:rPr lang="fr-FR" baseline="0" dirty="0"/>
                        <a:t> janvier 2025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677</a:t>
                      </a:r>
                      <a:endParaRPr lang="fr-FR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Rein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571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Foie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Poumons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Cœur 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Pédiatriques tout organe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10 + 5 + 10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5F81791C-FC50-0A03-D126-70619BE0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900000"/>
            <a:ext cx="10515600" cy="703098"/>
          </a:xfrm>
        </p:spPr>
        <p:txBody>
          <a:bodyPr/>
          <a:lstStyle/>
          <a:p>
            <a:r>
              <a:rPr lang="fr-FR" dirty="0"/>
              <a:t>Constats à Marseille</a:t>
            </a:r>
          </a:p>
        </p:txBody>
      </p:sp>
    </p:spTree>
    <p:extLst>
      <p:ext uri="{BB962C8B-B14F-4D97-AF65-F5344CB8AC3E}">
        <p14:creationId xmlns:p14="http://schemas.microsoft.com/office/powerpoint/2010/main" val="14941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1E0F0462-6B40-E9C1-4757-B077B06D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b="1">
                <a:latin typeface="Poppins" panose="00000500000000000000" pitchFamily="2" charset="0"/>
                <a:cs typeface="Poppins" panose="00000500000000000000" pitchFamily="2" charset="0"/>
              </a:rPr>
              <a:t>Don d’organes: Marseille mauvaise élève? </a:t>
            </a:r>
            <a:endParaRPr lang="fr-FR" sz="2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D3D427-784D-6204-CD3D-92D88F2451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6353093" y="1375575"/>
            <a:ext cx="2186609" cy="415853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8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91A7A-E002-E927-3E6F-B90F1511B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2CA13E68-C294-B98F-C66D-A308B992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40FD57-AC4A-3D88-CA4A-A6914E11E4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E65FC7-82CE-1EE7-7972-81AF6409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4" y="180862"/>
            <a:ext cx="3924300" cy="504825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C93812A-ED42-9D8A-D9A5-8B1BC71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200" y="2100174"/>
            <a:ext cx="10534436" cy="4351338"/>
          </a:xfrm>
        </p:spPr>
        <p:txBody>
          <a:bodyPr>
            <a:normAutofit/>
          </a:bodyPr>
          <a:lstStyle/>
          <a:p>
            <a:r>
              <a:rPr lang="fr-FR" dirty="0"/>
              <a:t>En France, en 2023, &gt; 1100 défunts potentiellement donneurs n’ont pas été prélevés pour cette raison =&gt; </a:t>
            </a:r>
            <a:r>
              <a:rPr lang="fr-FR" dirty="0">
                <a:solidFill>
                  <a:schemeClr val="tx2"/>
                </a:solidFill>
              </a:rPr>
              <a:t>1</a:t>
            </a:r>
            <a:r>
              <a:rPr lang="fr-FR" baseline="30000" dirty="0">
                <a:solidFill>
                  <a:schemeClr val="tx2"/>
                </a:solidFill>
              </a:rPr>
              <a:t>ère</a:t>
            </a:r>
            <a:r>
              <a:rPr lang="fr-FR" dirty="0">
                <a:solidFill>
                  <a:schemeClr val="tx2"/>
                </a:solidFill>
              </a:rPr>
              <a:t> cause de non prélèvement</a:t>
            </a:r>
          </a:p>
          <a:p>
            <a:pPr lvl="1"/>
            <a:r>
              <a:rPr lang="fr-FR" dirty="0"/>
              <a:t>Refus du défunt (inscription sur registre national des refus, …)</a:t>
            </a:r>
          </a:p>
          <a:p>
            <a:pPr lvl="1"/>
            <a:r>
              <a:rPr lang="fr-FR" dirty="0">
                <a:solidFill>
                  <a:schemeClr val="tx2"/>
                </a:solidFill>
              </a:rPr>
              <a:t>Opposition rapportée par la famille</a:t>
            </a:r>
          </a:p>
          <a:p>
            <a:pPr lvl="1"/>
            <a:r>
              <a:rPr lang="fr-FR" dirty="0"/>
              <a:t>Contexte (absence de dialogue, conflit avec l’équipe de réanimation) : non compréhension et déni de la mort, opposition farouche des proches</a:t>
            </a:r>
          </a:p>
          <a:p>
            <a:r>
              <a:rPr lang="fr-FR" dirty="0"/>
              <a:t>Prise de position à chaud contrainte et soudaine, dans un contexte de très forte charge émotionnelle, prise au nom du proche </a:t>
            </a:r>
            <a:r>
              <a:rPr lang="fr-FR" u="sng" dirty="0"/>
              <a:t>en l’absence de discussion le plus souvent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36B1379-ACD0-BE50-BB2A-19DE826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00" y="1092174"/>
            <a:ext cx="10515600" cy="703098"/>
          </a:xfrm>
        </p:spPr>
        <p:txBody>
          <a:bodyPr/>
          <a:lstStyle/>
          <a:p>
            <a:r>
              <a:rPr lang="fr-FR" dirty="0"/>
              <a:t>L’opposition</a:t>
            </a:r>
          </a:p>
        </p:txBody>
      </p:sp>
    </p:spTree>
    <p:extLst>
      <p:ext uri="{BB962C8B-B14F-4D97-AF65-F5344CB8AC3E}">
        <p14:creationId xmlns:p14="http://schemas.microsoft.com/office/powerpoint/2010/main" val="389168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C0902-0535-7204-25E8-C87BA459D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3650FC07-D5A2-E056-F141-93285580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D23F68-AB8E-7388-9A15-B4CE9B817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7922CA-BEEE-4FFA-6269-3EB7C3BE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4" y="180862"/>
            <a:ext cx="3924300" cy="50482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2D5F66D-BBA8-4CCE-AAB8-C6F64F4BABF4}"/>
              </a:ext>
            </a:extLst>
          </p:cNvPr>
          <p:cNvSpPr txBox="1">
            <a:spLocks/>
          </p:cNvSpPr>
          <p:nvPr/>
        </p:nvSpPr>
        <p:spPr bwMode="auto">
          <a:xfrm>
            <a:off x="872400" y="1052400"/>
            <a:ext cx="10800000" cy="703098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4400" b="0" i="0">
                <a:solidFill>
                  <a:schemeClr val="tx1"/>
                </a:solidFill>
                <a:latin typeface="AMU Monument Grotesk" panose="020B0504040202060203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Objectifs et moyens</a:t>
            </a:r>
            <a:endParaRPr lang="fr-FR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E33075A-C4E8-0642-8934-EB7746E849AE}"/>
              </a:ext>
            </a:extLst>
          </p:cNvPr>
          <p:cNvSpPr txBox="1">
            <a:spLocks/>
          </p:cNvSpPr>
          <p:nvPr/>
        </p:nvSpPr>
        <p:spPr bwMode="auto">
          <a:xfrm>
            <a:off x="872400" y="1952400"/>
            <a:ext cx="1080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eaLnBrk="1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1pPr>
            <a:lvl2pPr marL="685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2pPr>
            <a:lvl3pPr marL="1143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3pPr>
            <a:lvl4pPr marL="1600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>
                <a:solidFill>
                  <a:schemeClr val="tx1"/>
                </a:solidFill>
                <a:latin typeface="AMU Monument Grotesk" panose="020B0504040202060203" pitchFamily="34" charset="0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Agir pour développer le don d’organes</a:t>
            </a:r>
          </a:p>
          <a:p>
            <a:r>
              <a:rPr lang="fr-FR" dirty="0"/>
              <a:t>Sur la part d’opposition rapportée par la famille liée à la méconnaissance de la volonté du donneur</a:t>
            </a:r>
          </a:p>
          <a:p>
            <a:r>
              <a:rPr lang="fr-FR" dirty="0"/>
              <a:t>Donner les informations justes à la population marseillaise</a:t>
            </a:r>
          </a:p>
          <a:p>
            <a:pPr lvl="1"/>
            <a:r>
              <a:rPr lang="fr-FR" dirty="0"/>
              <a:t>En parler !</a:t>
            </a:r>
          </a:p>
          <a:p>
            <a:pPr lvl="1"/>
            <a:r>
              <a:rPr lang="fr-FR" dirty="0"/>
              <a:t>Si on est contre, on s’inscrit dans le RNR</a:t>
            </a:r>
          </a:p>
          <a:p>
            <a:pPr lvl="1"/>
            <a:r>
              <a:rPr lang="fr-FR" dirty="0"/>
              <a:t>Si on est pour, on le dit à ses proches</a:t>
            </a:r>
          </a:p>
          <a:p>
            <a:pPr lvl="1"/>
            <a:r>
              <a:rPr lang="fr-FR" dirty="0"/>
              <a:t>Nous pouvons tous être confrontés à la question lors de la mort d’un proche et nous pouvons tous être candidats à une greffe d’organe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00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03DF2-FE52-AF1A-CF85-40B99D76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F75CE1B4-DA3B-C0D2-3619-2C420F74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059814-3AD9-99F7-F581-0EA253C5D4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62600" y="6475926"/>
            <a:ext cx="4114800" cy="41363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57C014-13DC-C91F-6D86-63AE07A3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4" y="180862"/>
            <a:ext cx="3924300" cy="5048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DA1FD28-82C8-982A-36D8-DC35062B7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00000"/>
            <a:ext cx="10800000" cy="703098"/>
          </a:xfrm>
        </p:spPr>
        <p:txBody>
          <a:bodyPr>
            <a:normAutofit fontScale="90000"/>
          </a:bodyPr>
          <a:lstStyle/>
          <a:p>
            <a:r>
              <a:rPr lang="fr-FR" dirty="0"/>
              <a:t>Campagne d’information et de sensibilisation sur le don d’organes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D69C4C-2F96-06C2-43A4-453B20FB4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430" y="1452286"/>
            <a:ext cx="3551713" cy="5023640"/>
          </a:xfrm>
          <a:prstGeom prst="rect">
            <a:avLst/>
          </a:prstGeom>
        </p:spPr>
      </p:pic>
      <p:sp>
        <p:nvSpPr>
          <p:cNvPr id="13" name="Freeform 10">
            <a:extLst>
              <a:ext uri="{FF2B5EF4-FFF2-40B4-BE49-F238E27FC236}">
                <a16:creationId xmlns:a16="http://schemas.microsoft.com/office/drawing/2014/main" id="{71D30082-2DEC-512B-E05B-DEA59DB1746D}"/>
              </a:ext>
            </a:extLst>
          </p:cNvPr>
          <p:cNvSpPr/>
          <p:nvPr/>
        </p:nvSpPr>
        <p:spPr>
          <a:xfrm>
            <a:off x="-2811885" y="3087508"/>
            <a:ext cx="1665313" cy="611162"/>
          </a:xfrm>
          <a:custGeom>
            <a:avLst/>
            <a:gdLst/>
            <a:ahLst/>
            <a:cxnLst/>
            <a:rect l="l" t="t" r="r" b="b"/>
            <a:pathLst>
              <a:path w="1665313" h="611162">
                <a:moveTo>
                  <a:pt x="0" y="0"/>
                </a:moveTo>
                <a:lnTo>
                  <a:pt x="1665313" y="0"/>
                </a:lnTo>
                <a:lnTo>
                  <a:pt x="1665313" y="611161"/>
                </a:lnTo>
                <a:lnTo>
                  <a:pt x="0" y="61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8">
            <a:extLst>
              <a:ext uri="{FF2B5EF4-FFF2-40B4-BE49-F238E27FC236}">
                <a16:creationId xmlns:a16="http://schemas.microsoft.com/office/drawing/2014/main" id="{FBDD36E0-54AE-BAB1-43F2-7363D778EA36}"/>
              </a:ext>
            </a:extLst>
          </p:cNvPr>
          <p:cNvSpPr/>
          <p:nvPr/>
        </p:nvSpPr>
        <p:spPr>
          <a:xfrm>
            <a:off x="13207396" y="3087508"/>
            <a:ext cx="1796489" cy="494396"/>
          </a:xfrm>
          <a:custGeom>
            <a:avLst/>
            <a:gdLst/>
            <a:ahLst/>
            <a:cxnLst/>
            <a:rect l="l" t="t" r="r" b="b"/>
            <a:pathLst>
              <a:path w="1796489" h="494396">
                <a:moveTo>
                  <a:pt x="0" y="0"/>
                </a:moveTo>
                <a:lnTo>
                  <a:pt x="1796489" y="0"/>
                </a:lnTo>
                <a:lnTo>
                  <a:pt x="1796489" y="494396"/>
                </a:lnTo>
                <a:lnTo>
                  <a:pt x="0" y="494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170A96D-4E51-D454-458C-F3C3A6F51CA5}"/>
              </a:ext>
            </a:extLst>
          </p:cNvPr>
          <p:cNvGrpSpPr/>
          <p:nvPr/>
        </p:nvGrpSpPr>
        <p:grpSpPr>
          <a:xfrm>
            <a:off x="620973" y="2861361"/>
            <a:ext cx="6883253" cy="1369188"/>
            <a:chOff x="636133" y="2522989"/>
            <a:chExt cx="5483186" cy="103010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FE80058-A65E-27E8-99FB-FDCADB43D2C9}"/>
                </a:ext>
              </a:extLst>
            </p:cNvPr>
            <p:cNvSpPr/>
            <p:nvPr/>
          </p:nvSpPr>
          <p:spPr>
            <a:xfrm>
              <a:off x="2767473" y="2541083"/>
              <a:ext cx="1191530" cy="323054"/>
            </a:xfrm>
            <a:custGeom>
              <a:avLst/>
              <a:gdLst/>
              <a:ahLst/>
              <a:cxnLst/>
              <a:rect l="l" t="t" r="r" b="b"/>
              <a:pathLst>
                <a:path w="1916467" h="520640">
                  <a:moveTo>
                    <a:pt x="0" y="0"/>
                  </a:moveTo>
                  <a:lnTo>
                    <a:pt x="1916467" y="0"/>
                  </a:lnTo>
                  <a:lnTo>
                    <a:pt x="1916467" y="520641"/>
                  </a:lnTo>
                  <a:lnTo>
                    <a:pt x="0" y="520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946B467-ED09-3B12-5846-F2A983BF2F75}"/>
                </a:ext>
              </a:extLst>
            </p:cNvPr>
            <p:cNvSpPr/>
            <p:nvPr/>
          </p:nvSpPr>
          <p:spPr>
            <a:xfrm>
              <a:off x="1838819" y="2578054"/>
              <a:ext cx="889650" cy="362698"/>
            </a:xfrm>
            <a:custGeom>
              <a:avLst/>
              <a:gdLst/>
              <a:ahLst/>
              <a:cxnLst/>
              <a:rect l="l" t="t" r="r" b="b"/>
              <a:pathLst>
                <a:path w="1430921" h="584531">
                  <a:moveTo>
                    <a:pt x="0" y="0"/>
                  </a:moveTo>
                  <a:lnTo>
                    <a:pt x="1430921" y="0"/>
                  </a:lnTo>
                  <a:lnTo>
                    <a:pt x="1430921" y="584531"/>
                  </a:lnTo>
                  <a:lnTo>
                    <a:pt x="0" y="584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8505" t="-54643" r="-14087" b="-42727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4EB562A-3903-7BCE-2156-EDFE7557667D}"/>
                </a:ext>
              </a:extLst>
            </p:cNvPr>
            <p:cNvSpPr/>
            <p:nvPr/>
          </p:nvSpPr>
          <p:spPr>
            <a:xfrm>
              <a:off x="722591" y="3161687"/>
              <a:ext cx="1161994" cy="391408"/>
            </a:xfrm>
            <a:custGeom>
              <a:avLst/>
              <a:gdLst/>
              <a:ahLst/>
              <a:cxnLst/>
              <a:rect l="l" t="t" r="r" b="b"/>
              <a:pathLst>
                <a:path w="1868961" h="630800">
                  <a:moveTo>
                    <a:pt x="0" y="0"/>
                  </a:moveTo>
                  <a:lnTo>
                    <a:pt x="1868962" y="0"/>
                  </a:lnTo>
                  <a:lnTo>
                    <a:pt x="1868962" y="630800"/>
                  </a:lnTo>
                  <a:lnTo>
                    <a:pt x="0" y="630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5537" t="-38028" b="-4682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CF307D4-4981-A230-09E7-5827F13FAB9F}"/>
                </a:ext>
              </a:extLst>
            </p:cNvPr>
            <p:cNvSpPr/>
            <p:nvPr/>
          </p:nvSpPr>
          <p:spPr>
            <a:xfrm>
              <a:off x="1889967" y="3238140"/>
              <a:ext cx="1798020" cy="272786"/>
            </a:xfrm>
            <a:custGeom>
              <a:avLst/>
              <a:gdLst/>
              <a:ahLst/>
              <a:cxnLst/>
              <a:rect l="l" t="t" r="r" b="b"/>
              <a:pathLst>
                <a:path w="2891953" h="439628">
                  <a:moveTo>
                    <a:pt x="0" y="0"/>
                  </a:moveTo>
                  <a:lnTo>
                    <a:pt x="2891952" y="0"/>
                  </a:lnTo>
                  <a:lnTo>
                    <a:pt x="2891952" y="439628"/>
                  </a:lnTo>
                  <a:lnTo>
                    <a:pt x="0" y="439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8240" t="-157409" r="-8585" b="-142210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01CDB14-29F8-2878-A5A4-55C3E43FCD55}"/>
                </a:ext>
              </a:extLst>
            </p:cNvPr>
            <p:cNvSpPr/>
            <p:nvPr/>
          </p:nvSpPr>
          <p:spPr>
            <a:xfrm>
              <a:off x="4982325" y="3221077"/>
              <a:ext cx="1136994" cy="299284"/>
            </a:xfrm>
            <a:custGeom>
              <a:avLst/>
              <a:gdLst/>
              <a:ahLst/>
              <a:cxnLst/>
              <a:rect l="l" t="t" r="r" b="b"/>
              <a:pathLst>
                <a:path w="1828752" h="482333">
                  <a:moveTo>
                    <a:pt x="0" y="0"/>
                  </a:moveTo>
                  <a:lnTo>
                    <a:pt x="1828752" y="0"/>
                  </a:lnTo>
                  <a:lnTo>
                    <a:pt x="1828752" y="482334"/>
                  </a:lnTo>
                  <a:lnTo>
                    <a:pt x="0" y="482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7F3F0A12-AB1A-C707-AFDB-F45BC700C473}"/>
                </a:ext>
              </a:extLst>
            </p:cNvPr>
            <p:cNvSpPr/>
            <p:nvPr/>
          </p:nvSpPr>
          <p:spPr>
            <a:xfrm>
              <a:off x="3803816" y="3271602"/>
              <a:ext cx="941778" cy="198234"/>
            </a:xfrm>
            <a:custGeom>
              <a:avLst/>
              <a:gdLst/>
              <a:ahLst/>
              <a:cxnLst/>
              <a:rect l="l" t="t" r="r" b="b"/>
              <a:pathLst>
                <a:path w="1514766" h="319478">
                  <a:moveTo>
                    <a:pt x="0" y="0"/>
                  </a:moveTo>
                  <a:lnTo>
                    <a:pt x="1514766" y="0"/>
                  </a:lnTo>
                  <a:lnTo>
                    <a:pt x="1514766" y="319478"/>
                  </a:lnTo>
                  <a:lnTo>
                    <a:pt x="0" y="319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3E4B3B98-8981-C36B-7BF1-1D96CF6942DF}"/>
                </a:ext>
              </a:extLst>
            </p:cNvPr>
            <p:cNvSpPr/>
            <p:nvPr/>
          </p:nvSpPr>
          <p:spPr>
            <a:xfrm>
              <a:off x="4110036" y="2545646"/>
              <a:ext cx="1271116" cy="364234"/>
            </a:xfrm>
            <a:custGeom>
              <a:avLst/>
              <a:gdLst/>
              <a:ahLst/>
              <a:cxnLst/>
              <a:rect l="l" t="t" r="r" b="b"/>
              <a:pathLst>
                <a:path w="2044475" h="587006">
                  <a:moveTo>
                    <a:pt x="0" y="0"/>
                  </a:moveTo>
                  <a:lnTo>
                    <a:pt x="2044475" y="0"/>
                  </a:lnTo>
                  <a:lnTo>
                    <a:pt x="2044475" y="587005"/>
                  </a:lnTo>
                  <a:lnTo>
                    <a:pt x="0" y="58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24802" b="-12348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C555E0C5-2810-849F-7E00-4935C1427164}"/>
                </a:ext>
              </a:extLst>
            </p:cNvPr>
            <p:cNvSpPr/>
            <p:nvPr/>
          </p:nvSpPr>
          <p:spPr>
            <a:xfrm>
              <a:off x="636133" y="2522989"/>
              <a:ext cx="1035378" cy="379222"/>
            </a:xfrm>
            <a:custGeom>
              <a:avLst/>
              <a:gdLst/>
              <a:ahLst/>
              <a:cxnLst/>
              <a:rect l="l" t="t" r="r" b="b"/>
              <a:pathLst>
                <a:path w="1665313" h="611162">
                  <a:moveTo>
                    <a:pt x="0" y="0"/>
                  </a:moveTo>
                  <a:lnTo>
                    <a:pt x="1665313" y="0"/>
                  </a:lnTo>
                  <a:lnTo>
                    <a:pt x="1665313" y="611161"/>
                  </a:lnTo>
                  <a:lnTo>
                    <a:pt x="0" y="611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94178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DFB50-91D4-8499-C4A5-FDB81677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Rectangle, noir, carré&#10;&#10;Description générée automatiquement">
            <a:extLst>
              <a:ext uri="{FF2B5EF4-FFF2-40B4-BE49-F238E27FC236}">
                <a16:creationId xmlns:a16="http://schemas.microsoft.com/office/drawing/2014/main" id="{86C8A7CE-6A51-E832-A675-F33DE7CA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718B32-6800-1F17-4BD5-60841C8789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3FB4F0D-FA78-AFAF-3E2F-AD3F8B5A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600" y="2655347"/>
            <a:ext cx="3962399" cy="1316578"/>
          </a:xfrm>
        </p:spPr>
        <p:txBody>
          <a:bodyPr>
            <a:noAutofit/>
          </a:bodyPr>
          <a:lstStyle/>
          <a:p>
            <a:r>
              <a:rPr lang="fr-FR" sz="9600" dirty="0"/>
              <a:t>Actions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0AF88E-AA84-26D4-53A6-455EA8BAB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4" y="180862"/>
            <a:ext cx="39243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9191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_amU-institutionnel_1">
  <a:themeElements>
    <a:clrScheme name="couleurs amU institutionnel">
      <a:dk1>
        <a:srgbClr val="000000"/>
      </a:dk1>
      <a:lt1>
        <a:srgbClr val="FFFFFF"/>
      </a:lt1>
      <a:dk2>
        <a:srgbClr val="1E62DC"/>
      </a:dk2>
      <a:lt2>
        <a:srgbClr val="FFFE85"/>
      </a:lt2>
      <a:accent1>
        <a:srgbClr val="00008E"/>
      </a:accent1>
      <a:accent2>
        <a:srgbClr val="FFFFBF"/>
      </a:accent2>
      <a:accent3>
        <a:srgbClr val="990000"/>
      </a:accent3>
      <a:accent4>
        <a:srgbClr val="FFD4CC"/>
      </a:accent4>
      <a:accent5>
        <a:srgbClr val="DCCBFE"/>
      </a:accent5>
      <a:accent6>
        <a:srgbClr val="640097"/>
      </a:accent6>
      <a:hlink>
        <a:srgbClr val="1E63DD"/>
      </a:hlink>
      <a:folHlink>
        <a:srgbClr val="980000"/>
      </a:folHlink>
    </a:clrScheme>
    <a:fontScheme name="Police amU">
      <a:majorFont>
        <a:latin typeface="AMU Monument Grotesk Medium"/>
        <a:ea typeface="Arial"/>
        <a:cs typeface="Arial"/>
      </a:majorFont>
      <a:minorFont>
        <a:latin typeface="AMU Monument Grotesk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e_PPT_amU_16-9" id="{73042067-D010-904E-BC69-08D18FDF1880}" vid="{D91FB86A-4868-1645-96B5-4CD0FB48D18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modele_PPT_amU_16-9 (2)</Template>
  <TotalTime>797</TotalTime>
  <Words>970</Words>
  <Application>Microsoft Office PowerPoint</Application>
  <DocSecurity>0</DocSecurity>
  <PresentationFormat>Grand écran</PresentationFormat>
  <Paragraphs>114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MS PGothic</vt:lpstr>
      <vt:lpstr>AMU Monument Grotesk</vt:lpstr>
      <vt:lpstr>AMU Monument Grotesk Medium</vt:lpstr>
      <vt:lpstr>Arial</vt:lpstr>
      <vt:lpstr>Calibri</vt:lpstr>
      <vt:lpstr>Calibri Light</vt:lpstr>
      <vt:lpstr>Poppins</vt:lpstr>
      <vt:lpstr>Theme_amU-institutionnel_1</vt:lpstr>
      <vt:lpstr>Thème Office</vt:lpstr>
      <vt:lpstr>1_Thème Office</vt:lpstr>
      <vt:lpstr>Campagne d’information et de sensibilisation sur le don d’organes</vt:lpstr>
      <vt:lpstr>Présentation PowerPoint</vt:lpstr>
      <vt:lpstr>CONSTATS</vt:lpstr>
      <vt:lpstr>Constats à Marseille</vt:lpstr>
      <vt:lpstr>Don d’organes: Marseille mauvaise élève? </vt:lpstr>
      <vt:lpstr>L’opposition</vt:lpstr>
      <vt:lpstr>Présentation PowerPoint</vt:lpstr>
      <vt:lpstr>Campagne d’information et de sensibilisation sur le don d’organes </vt:lpstr>
      <vt:lpstr>Actions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APHM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Disposition 01a Slide Titre sans image</dc:title>
  <dc:subject/>
  <dc:creator>reviewer</dc:creator>
  <cp:keywords/>
  <dc:description/>
  <cp:lastModifiedBy>killian blisson</cp:lastModifiedBy>
  <cp:revision>55</cp:revision>
  <cp:lastPrinted>2024-09-05T07:48:51Z</cp:lastPrinted>
  <dcterms:created xsi:type="dcterms:W3CDTF">2025-01-07T14:47:27Z</dcterms:created>
  <dcterms:modified xsi:type="dcterms:W3CDTF">2025-01-09T20:42:38Z</dcterms:modified>
  <cp:category/>
  <dc:identifier/>
  <cp:contentStatus/>
  <dc:language/>
  <cp:version/>
</cp:coreProperties>
</file>